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5" r:id="rId8"/>
    <p:sldId id="262" r:id="rId9"/>
    <p:sldId id="266" r:id="rId10"/>
    <p:sldId id="314" r:id="rId11"/>
    <p:sldId id="264" r:id="rId12"/>
    <p:sldId id="267" r:id="rId13"/>
    <p:sldId id="268" r:id="rId14"/>
    <p:sldId id="269" r:id="rId15"/>
    <p:sldId id="273" r:id="rId16"/>
    <p:sldId id="274" r:id="rId17"/>
    <p:sldId id="275" r:id="rId18"/>
    <p:sldId id="276" r:id="rId19"/>
    <p:sldId id="277" r:id="rId20"/>
    <p:sldId id="278" r:id="rId21"/>
    <p:sldId id="279" r:id="rId22"/>
    <p:sldId id="280" r:id="rId23"/>
    <p:sldId id="281" r:id="rId24"/>
    <p:sldId id="282" r:id="rId25"/>
    <p:sldId id="270" r:id="rId26"/>
    <p:sldId id="271" r:id="rId27"/>
    <p:sldId id="283" r:id="rId28"/>
    <p:sldId id="272"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299" r:id="rId46"/>
    <p:sldId id="263" r:id="rId47"/>
    <p:sldId id="301" r:id="rId48"/>
    <p:sldId id="302" r:id="rId49"/>
    <p:sldId id="303" r:id="rId50"/>
    <p:sldId id="304" r:id="rId51"/>
    <p:sldId id="305" r:id="rId52"/>
    <p:sldId id="306" r:id="rId53"/>
    <p:sldId id="307" r:id="rId54"/>
    <p:sldId id="308" r:id="rId55"/>
    <p:sldId id="309" r:id="rId56"/>
    <p:sldId id="310" r:id="rId57"/>
    <p:sldId id="312" r:id="rId58"/>
    <p:sldId id="311" r:id="rId59"/>
    <p:sldId id="313" r:id="rId6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C19CA8EC-603E-4C40-9DB9-0B8B933A0337}">
          <p14:sldIdLst>
            <p14:sldId id="256"/>
            <p14:sldId id="258"/>
            <p14:sldId id="257"/>
            <p14:sldId id="259"/>
            <p14:sldId id="260"/>
            <p14:sldId id="261"/>
            <p14:sldId id="265"/>
            <p14:sldId id="262"/>
            <p14:sldId id="266"/>
            <p14:sldId id="314"/>
            <p14:sldId id="264"/>
            <p14:sldId id="267"/>
            <p14:sldId id="268"/>
            <p14:sldId id="269"/>
            <p14:sldId id="273"/>
            <p14:sldId id="274"/>
            <p14:sldId id="275"/>
            <p14:sldId id="276"/>
            <p14:sldId id="277"/>
            <p14:sldId id="278"/>
            <p14:sldId id="279"/>
            <p14:sldId id="280"/>
            <p14:sldId id="281"/>
            <p14:sldId id="282"/>
            <p14:sldId id="270"/>
            <p14:sldId id="271"/>
            <p14:sldId id="283"/>
            <p14:sldId id="272"/>
            <p14:sldId id="284"/>
            <p14:sldId id="285"/>
            <p14:sldId id="286"/>
            <p14:sldId id="287"/>
            <p14:sldId id="288"/>
            <p14:sldId id="289"/>
            <p14:sldId id="290"/>
            <p14:sldId id="291"/>
            <p14:sldId id="292"/>
            <p14:sldId id="293"/>
            <p14:sldId id="294"/>
            <p14:sldId id="295"/>
            <p14:sldId id="296"/>
            <p14:sldId id="297"/>
            <p14:sldId id="298"/>
            <p14:sldId id="300"/>
            <p14:sldId id="299"/>
            <p14:sldId id="263"/>
            <p14:sldId id="301"/>
            <p14:sldId id="302"/>
            <p14:sldId id="303"/>
            <p14:sldId id="304"/>
            <p14:sldId id="305"/>
            <p14:sldId id="306"/>
            <p14:sldId id="307"/>
            <p14:sldId id="308"/>
            <p14:sldId id="309"/>
            <p14:sldId id="310"/>
            <p14:sldId id="312"/>
            <p14:sldId id="311"/>
            <p14:sldId id="31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AF8940-8F68-4667-8ADB-803E0BC4C2C0}" v="133" dt="2019-03-09T09:32:32.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110" d="100"/>
          <a:sy n="110" d="100"/>
        </p:scale>
        <p:origin x="63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usz MOL" userId="805f18e336aa58be" providerId="LiveId" clId="{C7AF8940-8F68-4667-8ADB-803E0BC4C2C0}"/>
    <pc:docChg chg="undo custSel mod addSld delSld modSld sldOrd modSection">
      <pc:chgData name="Mariusz MOL" userId="805f18e336aa58be" providerId="LiveId" clId="{C7AF8940-8F68-4667-8ADB-803E0BC4C2C0}" dt="2019-03-09T09:33:22.457" v="1169" actId="14100"/>
      <pc:docMkLst>
        <pc:docMk/>
      </pc:docMkLst>
      <pc:sldChg chg="addSp modSp mod setBg">
        <pc:chgData name="Mariusz MOL" userId="805f18e336aa58be" providerId="LiveId" clId="{C7AF8940-8F68-4667-8ADB-803E0BC4C2C0}" dt="2019-03-09T08:53:05.102" v="708" actId="26606"/>
        <pc:sldMkLst>
          <pc:docMk/>
          <pc:sldMk cId="2547906289" sldId="261"/>
        </pc:sldMkLst>
        <pc:spChg chg="mod">
          <ac:chgData name="Mariusz MOL" userId="805f18e336aa58be" providerId="LiveId" clId="{C7AF8940-8F68-4667-8ADB-803E0BC4C2C0}" dt="2019-03-09T08:53:05.102" v="708" actId="26606"/>
          <ac:spMkLst>
            <pc:docMk/>
            <pc:sldMk cId="2547906289" sldId="261"/>
            <ac:spMk id="2" creationId="{29C2AC8F-63F6-43B8-BF6B-35611D47BA7B}"/>
          </ac:spMkLst>
        </pc:spChg>
        <pc:spChg chg="mod">
          <ac:chgData name="Mariusz MOL" userId="805f18e336aa58be" providerId="LiveId" clId="{C7AF8940-8F68-4667-8ADB-803E0BC4C2C0}" dt="2019-03-09T08:53:05.102" v="708" actId="26606"/>
          <ac:spMkLst>
            <pc:docMk/>
            <pc:sldMk cId="2547906289" sldId="261"/>
            <ac:spMk id="3" creationId="{ABAA0086-C72D-443D-B20B-7F28BF4C7722}"/>
          </ac:spMkLst>
        </pc:spChg>
        <pc:spChg chg="add">
          <ac:chgData name="Mariusz MOL" userId="805f18e336aa58be" providerId="LiveId" clId="{C7AF8940-8F68-4667-8ADB-803E0BC4C2C0}" dt="2019-03-09T08:53:05.102" v="708" actId="26606"/>
          <ac:spMkLst>
            <pc:docMk/>
            <pc:sldMk cId="2547906289" sldId="261"/>
            <ac:spMk id="8" creationId="{8D70B121-56F4-4848-B38B-182089D909FA}"/>
          </ac:spMkLst>
        </pc:spChg>
        <pc:cxnChg chg="add">
          <ac:chgData name="Mariusz MOL" userId="805f18e336aa58be" providerId="LiveId" clId="{C7AF8940-8F68-4667-8ADB-803E0BC4C2C0}" dt="2019-03-09T08:53:05.102" v="708" actId="26606"/>
          <ac:cxnSpMkLst>
            <pc:docMk/>
            <pc:sldMk cId="2547906289" sldId="261"/>
            <ac:cxnSpMk id="10" creationId="{2D72A2C9-F3CA-4216-8BAD-FA4C970C3C4E}"/>
          </ac:cxnSpMkLst>
        </pc:cxnChg>
      </pc:sldChg>
      <pc:sldChg chg="addSp delSp modSp add mod setBg delDesignElem">
        <pc:chgData name="Mariusz MOL" userId="805f18e336aa58be" providerId="LiveId" clId="{C7AF8940-8F68-4667-8ADB-803E0BC4C2C0}" dt="2019-03-09T08:55:36.951" v="759" actId="26606"/>
        <pc:sldMkLst>
          <pc:docMk/>
          <pc:sldMk cId="656075551" sldId="263"/>
        </pc:sldMkLst>
        <pc:spChg chg="mod">
          <ac:chgData name="Mariusz MOL" userId="805f18e336aa58be" providerId="LiveId" clId="{C7AF8940-8F68-4667-8ADB-803E0BC4C2C0}" dt="2019-03-09T08:55:36.951" v="759" actId="26606"/>
          <ac:spMkLst>
            <pc:docMk/>
            <pc:sldMk cId="656075551" sldId="263"/>
            <ac:spMk id="3" creationId="{9D01FBDB-1103-4B59-890F-EDC04A8FFE51}"/>
          </ac:spMkLst>
        </pc:spChg>
        <pc:spChg chg="del">
          <ac:chgData name="Mariusz MOL" userId="805f18e336aa58be" providerId="LiveId" clId="{C7AF8940-8F68-4667-8ADB-803E0BC4C2C0}" dt="2019-03-09T08:55:28.317" v="758"/>
          <ac:spMkLst>
            <pc:docMk/>
            <pc:sldMk cId="656075551" sldId="263"/>
            <ac:spMk id="71" creationId="{E862BE82-D00D-42C1-BF16-93AA37870C32}"/>
          </ac:spMkLst>
        </pc:spChg>
        <pc:spChg chg="del">
          <ac:chgData name="Mariusz MOL" userId="805f18e336aa58be" providerId="LiveId" clId="{C7AF8940-8F68-4667-8ADB-803E0BC4C2C0}" dt="2019-03-09T08:55:28.317" v="758"/>
          <ac:spMkLst>
            <pc:docMk/>
            <pc:sldMk cId="656075551" sldId="263"/>
            <ac:spMk id="73" creationId="{F6D92C2D-1D3D-4974-918C-06579FB354A9}"/>
          </ac:spMkLst>
        </pc:spChg>
        <pc:spChg chg="add">
          <ac:chgData name="Mariusz MOL" userId="805f18e336aa58be" providerId="LiveId" clId="{C7AF8940-8F68-4667-8ADB-803E0BC4C2C0}" dt="2019-03-09T08:55:36.951" v="759" actId="26606"/>
          <ac:spMkLst>
            <pc:docMk/>
            <pc:sldMk cId="656075551" sldId="263"/>
            <ac:spMk id="5124" creationId="{E862BE82-D00D-42C1-BF16-93AA37870C32}"/>
          </ac:spMkLst>
        </pc:spChg>
        <pc:spChg chg="add">
          <ac:chgData name="Mariusz MOL" userId="805f18e336aa58be" providerId="LiveId" clId="{C7AF8940-8F68-4667-8ADB-803E0BC4C2C0}" dt="2019-03-09T08:55:36.951" v="759" actId="26606"/>
          <ac:spMkLst>
            <pc:docMk/>
            <pc:sldMk cId="656075551" sldId="263"/>
            <ac:spMk id="5125" creationId="{F6D92C2D-1D3D-4974-918C-06579FB354A9}"/>
          </ac:spMkLst>
        </pc:spChg>
      </pc:sldChg>
      <pc:sldChg chg="del">
        <pc:chgData name="Mariusz MOL" userId="805f18e336aa58be" providerId="LiveId" clId="{C7AF8940-8F68-4667-8ADB-803E0BC4C2C0}" dt="2019-03-09T08:55:22.403" v="756" actId="2696"/>
        <pc:sldMkLst>
          <pc:docMk/>
          <pc:sldMk cId="2074642604" sldId="263"/>
        </pc:sldMkLst>
      </pc:sldChg>
      <pc:sldChg chg="addSp delSp modSp mod setBg">
        <pc:chgData name="Mariusz MOL" userId="805f18e336aa58be" providerId="LiveId" clId="{C7AF8940-8F68-4667-8ADB-803E0BC4C2C0}" dt="2019-03-09T07:25:42.171" v="62" actId="26606"/>
        <pc:sldMkLst>
          <pc:docMk/>
          <pc:sldMk cId="574438657" sldId="264"/>
        </pc:sldMkLst>
        <pc:spChg chg="mod">
          <ac:chgData name="Mariusz MOL" userId="805f18e336aa58be" providerId="LiveId" clId="{C7AF8940-8F68-4667-8ADB-803E0BC4C2C0}" dt="2019-03-09T07:25:42.171" v="62" actId="26606"/>
          <ac:spMkLst>
            <pc:docMk/>
            <pc:sldMk cId="574438657" sldId="264"/>
            <ac:spMk id="2" creationId="{A55FA053-43D9-46C7-BBDE-3FBE9B385315}"/>
          </ac:spMkLst>
        </pc:spChg>
        <pc:spChg chg="add del mod">
          <ac:chgData name="Mariusz MOL" userId="805f18e336aa58be" providerId="LiveId" clId="{C7AF8940-8F68-4667-8ADB-803E0BC4C2C0}" dt="2019-03-09T07:25:42.171" v="62" actId="26606"/>
          <ac:spMkLst>
            <pc:docMk/>
            <pc:sldMk cId="574438657" sldId="264"/>
            <ac:spMk id="3" creationId="{6E23325F-C272-4B8F-9280-E746CADE23E9}"/>
          </ac:spMkLst>
        </pc:spChg>
        <pc:spChg chg="add">
          <ac:chgData name="Mariusz MOL" userId="805f18e336aa58be" providerId="LiveId" clId="{C7AF8940-8F68-4667-8ADB-803E0BC4C2C0}" dt="2019-03-09T07:25:42.171" v="62" actId="26606"/>
          <ac:spMkLst>
            <pc:docMk/>
            <pc:sldMk cId="574438657" sldId="264"/>
            <ac:spMk id="8" creationId="{8D70B121-56F4-4848-B38B-182089D909FA}"/>
          </ac:spMkLst>
        </pc:spChg>
        <pc:spChg chg="add del">
          <ac:chgData name="Mariusz MOL" userId="805f18e336aa58be" providerId="LiveId" clId="{C7AF8940-8F68-4667-8ADB-803E0BC4C2C0}" dt="2019-03-09T07:25:42.155" v="61" actId="26606"/>
          <ac:spMkLst>
            <pc:docMk/>
            <pc:sldMk cId="574438657" sldId="264"/>
            <ac:spMk id="10" creationId="{08E89D5E-1885-4160-AC77-CC471DD1D0DB}"/>
          </ac:spMkLst>
        </pc:spChg>
        <pc:spChg chg="add">
          <ac:chgData name="Mariusz MOL" userId="805f18e336aa58be" providerId="LiveId" clId="{C7AF8940-8F68-4667-8ADB-803E0BC4C2C0}" dt="2019-03-09T07:25:42.171" v="62" actId="26606"/>
          <ac:spMkLst>
            <pc:docMk/>
            <pc:sldMk cId="574438657" sldId="264"/>
            <ac:spMk id="15" creationId="{6E23325F-C272-4B8F-9280-E746CADE23E9}"/>
          </ac:spMkLst>
        </pc:spChg>
        <pc:graphicFrameChg chg="add del">
          <ac:chgData name="Mariusz MOL" userId="805f18e336aa58be" providerId="LiveId" clId="{C7AF8940-8F68-4667-8ADB-803E0BC4C2C0}" dt="2019-03-09T07:25:42.155" v="61" actId="26606"/>
          <ac:graphicFrameMkLst>
            <pc:docMk/>
            <pc:sldMk cId="574438657" sldId="264"/>
            <ac:graphicFrameMk id="5" creationId="{50205185-83E2-4CEB-A7CA-EC298691162C}"/>
          </ac:graphicFrameMkLst>
        </pc:graphicFrameChg>
        <pc:cxnChg chg="add del">
          <ac:chgData name="Mariusz MOL" userId="805f18e336aa58be" providerId="LiveId" clId="{C7AF8940-8F68-4667-8ADB-803E0BC4C2C0}" dt="2019-03-09T07:25:42.155" v="61" actId="26606"/>
          <ac:cxnSpMkLst>
            <pc:docMk/>
            <pc:sldMk cId="574438657" sldId="264"/>
            <ac:cxnSpMk id="12" creationId="{550D2BD1-98F9-412D-905B-3A843EF4078B}"/>
          </ac:cxnSpMkLst>
        </pc:cxnChg>
        <pc:cxnChg chg="add">
          <ac:chgData name="Mariusz MOL" userId="805f18e336aa58be" providerId="LiveId" clId="{C7AF8940-8F68-4667-8ADB-803E0BC4C2C0}" dt="2019-03-09T07:25:42.171" v="62" actId="26606"/>
          <ac:cxnSpMkLst>
            <pc:docMk/>
            <pc:sldMk cId="574438657" sldId="264"/>
            <ac:cxnSpMk id="14" creationId="{2D72A2C9-F3CA-4216-8BAD-FA4C970C3C4E}"/>
          </ac:cxnSpMkLst>
        </pc:cxnChg>
      </pc:sldChg>
      <pc:sldChg chg="modSp">
        <pc:chgData name="Mariusz MOL" userId="805f18e336aa58be" providerId="LiveId" clId="{C7AF8940-8F68-4667-8ADB-803E0BC4C2C0}" dt="2019-03-09T07:12:40.373" v="4" actId="113"/>
        <pc:sldMkLst>
          <pc:docMk/>
          <pc:sldMk cId="2945443248" sldId="265"/>
        </pc:sldMkLst>
        <pc:spChg chg="mod">
          <ac:chgData name="Mariusz MOL" userId="805f18e336aa58be" providerId="LiveId" clId="{C7AF8940-8F68-4667-8ADB-803E0BC4C2C0}" dt="2019-03-09T07:12:40.373" v="4" actId="113"/>
          <ac:spMkLst>
            <pc:docMk/>
            <pc:sldMk cId="2945443248" sldId="265"/>
            <ac:spMk id="3" creationId="{5CC9165B-5ECC-40F2-88ED-C2C2BB01500C}"/>
          </ac:spMkLst>
        </pc:spChg>
      </pc:sldChg>
      <pc:sldChg chg="addSp modSp add mod setBg">
        <pc:chgData name="Mariusz MOL" userId="805f18e336aa58be" providerId="LiveId" clId="{C7AF8940-8F68-4667-8ADB-803E0BC4C2C0}" dt="2019-03-09T08:54:41.281" v="755" actId="20577"/>
        <pc:sldMkLst>
          <pc:docMk/>
          <pc:sldMk cId="1186448394" sldId="266"/>
        </pc:sldMkLst>
        <pc:spChg chg="mod">
          <ac:chgData name="Mariusz MOL" userId="805f18e336aa58be" providerId="LiveId" clId="{C7AF8940-8F68-4667-8ADB-803E0BC4C2C0}" dt="2019-03-09T07:24:34.876" v="38" actId="26606"/>
          <ac:spMkLst>
            <pc:docMk/>
            <pc:sldMk cId="1186448394" sldId="266"/>
            <ac:spMk id="2" creationId="{2B7BA85C-B55A-4738-9502-5C6587C53677}"/>
          </ac:spMkLst>
        </pc:spChg>
        <pc:spChg chg="mod">
          <ac:chgData name="Mariusz MOL" userId="805f18e336aa58be" providerId="LiveId" clId="{C7AF8940-8F68-4667-8ADB-803E0BC4C2C0}" dt="2019-03-09T08:54:41.281" v="755" actId="20577"/>
          <ac:spMkLst>
            <pc:docMk/>
            <pc:sldMk cId="1186448394" sldId="266"/>
            <ac:spMk id="3" creationId="{B8AD9D36-3C30-4709-8EE7-86140B2C1ED0}"/>
          </ac:spMkLst>
        </pc:spChg>
        <pc:picChg chg="add mod ord">
          <ac:chgData name="Mariusz MOL" userId="805f18e336aa58be" providerId="LiveId" clId="{C7AF8940-8F68-4667-8ADB-803E0BC4C2C0}" dt="2019-03-09T07:24:34.876" v="38" actId="26606"/>
          <ac:picMkLst>
            <pc:docMk/>
            <pc:sldMk cId="1186448394" sldId="266"/>
            <ac:picMk id="4" creationId="{0C188A03-3FCE-4E44-B2D6-F9D69309F76B}"/>
          </ac:picMkLst>
        </pc:picChg>
        <pc:picChg chg="add">
          <ac:chgData name="Mariusz MOL" userId="805f18e336aa58be" providerId="LiveId" clId="{C7AF8940-8F68-4667-8ADB-803E0BC4C2C0}" dt="2019-03-09T07:24:34.876" v="38" actId="26606"/>
          <ac:picMkLst>
            <pc:docMk/>
            <pc:sldMk cId="1186448394" sldId="266"/>
            <ac:picMk id="9" creationId="{54DDEBDD-D8BD-41A6-8A0D-B00E3768B0F9}"/>
          </ac:picMkLst>
        </pc:picChg>
      </pc:sldChg>
      <pc:sldChg chg="addSp delSp modSp add mod setBg">
        <pc:chgData name="Mariusz MOL" userId="805f18e336aa58be" providerId="LiveId" clId="{C7AF8940-8F68-4667-8ADB-803E0BC4C2C0}" dt="2019-03-09T07:30:19.931" v="84" actId="20577"/>
        <pc:sldMkLst>
          <pc:docMk/>
          <pc:sldMk cId="156411480" sldId="267"/>
        </pc:sldMkLst>
        <pc:spChg chg="mod">
          <ac:chgData name="Mariusz MOL" userId="805f18e336aa58be" providerId="LiveId" clId="{C7AF8940-8F68-4667-8ADB-803E0BC4C2C0}" dt="2019-03-09T07:30:19.931" v="84" actId="20577"/>
          <ac:spMkLst>
            <pc:docMk/>
            <pc:sldMk cId="156411480" sldId="267"/>
            <ac:spMk id="2" creationId="{D0857CAD-0651-4916-8D78-7C8F86FF11C8}"/>
          </ac:spMkLst>
        </pc:spChg>
        <pc:spChg chg="mod ord">
          <ac:chgData name="Mariusz MOL" userId="805f18e336aa58be" providerId="LiveId" clId="{C7AF8940-8F68-4667-8ADB-803E0BC4C2C0}" dt="2019-03-09T07:29:50.198" v="71" actId="26606"/>
          <ac:spMkLst>
            <pc:docMk/>
            <pc:sldMk cId="156411480" sldId="267"/>
            <ac:spMk id="3" creationId="{7F59A174-2DA1-449D-8EDA-2EC11088D234}"/>
          </ac:spMkLst>
        </pc:spChg>
        <pc:spChg chg="add del">
          <ac:chgData name="Mariusz MOL" userId="805f18e336aa58be" providerId="LiveId" clId="{C7AF8940-8F68-4667-8ADB-803E0BC4C2C0}" dt="2019-03-09T07:29:50.198" v="70" actId="26606"/>
          <ac:spMkLst>
            <pc:docMk/>
            <pc:sldMk cId="156411480" sldId="267"/>
            <ac:spMk id="9" creationId="{B0792D4F-247E-46FE-85FC-881DEFA41D94}"/>
          </ac:spMkLst>
        </pc:spChg>
        <pc:spChg chg="add">
          <ac:chgData name="Mariusz MOL" userId="805f18e336aa58be" providerId="LiveId" clId="{C7AF8940-8F68-4667-8ADB-803E0BC4C2C0}" dt="2019-03-09T07:29:50.198" v="71" actId="26606"/>
          <ac:spMkLst>
            <pc:docMk/>
            <pc:sldMk cId="156411480" sldId="267"/>
            <ac:spMk id="13" creationId="{C607803A-4E99-444E-94F7-8785CDDF5849}"/>
          </ac:spMkLst>
        </pc:spChg>
        <pc:spChg chg="add">
          <ac:chgData name="Mariusz MOL" userId="805f18e336aa58be" providerId="LiveId" clId="{C7AF8940-8F68-4667-8ADB-803E0BC4C2C0}" dt="2019-03-09T07:29:50.198" v="71" actId="26606"/>
          <ac:spMkLst>
            <pc:docMk/>
            <pc:sldMk cId="156411480" sldId="267"/>
            <ac:spMk id="14" creationId="{2989BE6A-C309-418E-8ADD-1616A980570D}"/>
          </ac:spMkLst>
        </pc:spChg>
        <pc:picChg chg="add mod">
          <ac:chgData name="Mariusz MOL" userId="805f18e336aa58be" providerId="LiveId" clId="{C7AF8940-8F68-4667-8ADB-803E0BC4C2C0}" dt="2019-03-09T07:29:50.198" v="71" actId="26606"/>
          <ac:picMkLst>
            <pc:docMk/>
            <pc:sldMk cId="156411480" sldId="267"/>
            <ac:picMk id="4" creationId="{AE10A363-831E-4B76-8611-4D99EC8A6A14}"/>
          </ac:picMkLst>
        </pc:picChg>
        <pc:cxnChg chg="add del">
          <ac:chgData name="Mariusz MOL" userId="805f18e336aa58be" providerId="LiveId" clId="{C7AF8940-8F68-4667-8ADB-803E0BC4C2C0}" dt="2019-03-09T07:29:50.198" v="70" actId="26606"/>
          <ac:cxnSpMkLst>
            <pc:docMk/>
            <pc:sldMk cId="156411480" sldId="267"/>
            <ac:cxnSpMk id="11" creationId="{CE272F12-AF86-441A-BC1B-C014BBBF85B5}"/>
          </ac:cxnSpMkLst>
        </pc:cxnChg>
      </pc:sldChg>
      <pc:sldChg chg="addSp delSp modSp add mod setBg">
        <pc:chgData name="Mariusz MOL" userId="805f18e336aa58be" providerId="LiveId" clId="{C7AF8940-8F68-4667-8ADB-803E0BC4C2C0}" dt="2019-03-09T07:31:50.200" v="93" actId="1076"/>
        <pc:sldMkLst>
          <pc:docMk/>
          <pc:sldMk cId="1495870950" sldId="268"/>
        </pc:sldMkLst>
        <pc:spChg chg="add del">
          <ac:chgData name="Mariusz MOL" userId="805f18e336aa58be" providerId="LiveId" clId="{C7AF8940-8F68-4667-8ADB-803E0BC4C2C0}" dt="2019-03-09T07:31:33.441" v="89" actId="26606"/>
          <ac:spMkLst>
            <pc:docMk/>
            <pc:sldMk cId="1495870950" sldId="268"/>
            <ac:spMk id="2" creationId="{8D6356A6-87E2-4B72-8836-305A01046996}"/>
          </ac:spMkLst>
        </pc:spChg>
        <pc:spChg chg="del">
          <ac:chgData name="Mariusz MOL" userId="805f18e336aa58be" providerId="LiveId" clId="{C7AF8940-8F68-4667-8ADB-803E0BC4C2C0}" dt="2019-03-09T07:31:19.127" v="86"/>
          <ac:spMkLst>
            <pc:docMk/>
            <pc:sldMk cId="1495870950" sldId="268"/>
            <ac:spMk id="3" creationId="{70EDC2FA-6178-477D-B195-E645745828FD}"/>
          </ac:spMkLst>
        </pc:spChg>
        <pc:spChg chg="add">
          <ac:chgData name="Mariusz MOL" userId="805f18e336aa58be" providerId="LiveId" clId="{C7AF8940-8F68-4667-8ADB-803E0BC4C2C0}" dt="2019-03-09T07:31:33.441" v="89" actId="26606"/>
          <ac:spMkLst>
            <pc:docMk/>
            <pc:sldMk cId="1495870950" sldId="268"/>
            <ac:spMk id="9" creationId="{57845966-6EFC-468A-9CC7-BAB4B95854E7}"/>
          </ac:spMkLst>
        </pc:spChg>
        <pc:spChg chg="add">
          <ac:chgData name="Mariusz MOL" userId="805f18e336aa58be" providerId="LiveId" clId="{C7AF8940-8F68-4667-8ADB-803E0BC4C2C0}" dt="2019-03-09T07:31:33.441" v="89" actId="26606"/>
          <ac:spMkLst>
            <pc:docMk/>
            <pc:sldMk cId="1495870950" sldId="268"/>
            <ac:spMk id="13" creationId="{ADAD1991-FFD1-4E94-ABAB-7560D33008E4}"/>
          </ac:spMkLst>
        </pc:spChg>
        <pc:picChg chg="add mod">
          <ac:chgData name="Mariusz MOL" userId="805f18e336aa58be" providerId="LiveId" clId="{C7AF8940-8F68-4667-8ADB-803E0BC4C2C0}" dt="2019-03-09T07:31:50.200" v="93" actId="1076"/>
          <ac:picMkLst>
            <pc:docMk/>
            <pc:sldMk cId="1495870950" sldId="268"/>
            <ac:picMk id="4" creationId="{49C97A32-869B-4C96-83BC-0E4B8CFAA47E}"/>
          </ac:picMkLst>
        </pc:picChg>
        <pc:picChg chg="add">
          <ac:chgData name="Mariusz MOL" userId="805f18e336aa58be" providerId="LiveId" clId="{C7AF8940-8F68-4667-8ADB-803E0BC4C2C0}" dt="2019-03-09T07:31:33.441" v="89" actId="26606"/>
          <ac:picMkLst>
            <pc:docMk/>
            <pc:sldMk cId="1495870950" sldId="268"/>
            <ac:picMk id="11" creationId="{75554383-98AF-4A47-BB65-705FAAA4BE6A}"/>
          </ac:picMkLst>
        </pc:picChg>
      </pc:sldChg>
      <pc:sldChg chg="addSp delSp modSp add mod setBg">
        <pc:chgData name="Mariusz MOL" userId="805f18e336aa58be" providerId="LiveId" clId="{C7AF8940-8F68-4667-8ADB-803E0BC4C2C0}" dt="2019-03-09T07:35:12.919" v="140" actId="20577"/>
        <pc:sldMkLst>
          <pc:docMk/>
          <pc:sldMk cId="60264626" sldId="269"/>
        </pc:sldMkLst>
        <pc:spChg chg="del">
          <ac:chgData name="Mariusz MOL" userId="805f18e336aa58be" providerId="LiveId" clId="{C7AF8940-8F68-4667-8ADB-803E0BC4C2C0}" dt="2019-03-09T07:32:57.374" v="96" actId="26606"/>
          <ac:spMkLst>
            <pc:docMk/>
            <pc:sldMk cId="60264626" sldId="269"/>
            <ac:spMk id="2" creationId="{D30E83E5-47AA-4B40-9F24-8D9FBB484E32}"/>
          </ac:spMkLst>
        </pc:spChg>
        <pc:spChg chg="del">
          <ac:chgData name="Mariusz MOL" userId="805f18e336aa58be" providerId="LiveId" clId="{C7AF8940-8F68-4667-8ADB-803E0BC4C2C0}" dt="2019-03-09T07:32:46.902" v="95"/>
          <ac:spMkLst>
            <pc:docMk/>
            <pc:sldMk cId="60264626" sldId="269"/>
            <ac:spMk id="3" creationId="{201908C6-E79B-400A-A2F3-87AF82177DBA}"/>
          </ac:spMkLst>
        </pc:spChg>
        <pc:spChg chg="add mod">
          <ac:chgData name="Mariusz MOL" userId="805f18e336aa58be" providerId="LiveId" clId="{C7AF8940-8F68-4667-8ADB-803E0BC4C2C0}" dt="2019-03-09T07:35:12.919" v="140" actId="20577"/>
          <ac:spMkLst>
            <pc:docMk/>
            <pc:sldMk cId="60264626" sldId="269"/>
            <ac:spMk id="5" creationId="{5239C031-248D-4AC8-AD90-B9A34400E0EC}"/>
          </ac:spMkLst>
        </pc:spChg>
        <pc:spChg chg="add mod">
          <ac:chgData name="Mariusz MOL" userId="805f18e336aa58be" providerId="LiveId" clId="{C7AF8940-8F68-4667-8ADB-803E0BC4C2C0}" dt="2019-03-09T07:34:58.039" v="135" actId="1076"/>
          <ac:spMkLst>
            <pc:docMk/>
            <pc:sldMk cId="60264626" sldId="269"/>
            <ac:spMk id="6" creationId="{496F10C8-0156-456E-B4CE-4FC7855F3C10}"/>
          </ac:spMkLst>
        </pc:spChg>
        <pc:picChg chg="add mod">
          <ac:chgData name="Mariusz MOL" userId="805f18e336aa58be" providerId="LiveId" clId="{C7AF8940-8F68-4667-8ADB-803E0BC4C2C0}" dt="2019-03-09T07:34:08.429" v="99" actId="1076"/>
          <ac:picMkLst>
            <pc:docMk/>
            <pc:sldMk cId="60264626" sldId="269"/>
            <ac:picMk id="4" creationId="{5F7F6E44-7153-4654-B170-00025A20CF41}"/>
          </ac:picMkLst>
        </pc:picChg>
      </pc:sldChg>
      <pc:sldChg chg="addSp modSp add mod ord setBg setClrOvrMap">
        <pc:chgData name="Mariusz MOL" userId="805f18e336aa58be" providerId="LiveId" clId="{C7AF8940-8F68-4667-8ADB-803E0BC4C2C0}" dt="2019-03-09T07:53:11.214" v="278"/>
        <pc:sldMkLst>
          <pc:docMk/>
          <pc:sldMk cId="2318938044" sldId="270"/>
        </pc:sldMkLst>
        <pc:spChg chg="mod">
          <ac:chgData name="Mariusz MOL" userId="805f18e336aa58be" providerId="LiveId" clId="{C7AF8940-8F68-4667-8ADB-803E0BC4C2C0}" dt="2019-03-09T07:41:37.862" v="192" actId="26606"/>
          <ac:spMkLst>
            <pc:docMk/>
            <pc:sldMk cId="2318938044" sldId="270"/>
            <ac:spMk id="2" creationId="{0C51BE65-AA09-4510-BA2A-B52AF1286C87}"/>
          </ac:spMkLst>
        </pc:spChg>
        <pc:spChg chg="mod">
          <ac:chgData name="Mariusz MOL" userId="805f18e336aa58be" providerId="LiveId" clId="{C7AF8940-8F68-4667-8ADB-803E0BC4C2C0}" dt="2019-03-09T07:41:37.862" v="192" actId="26606"/>
          <ac:spMkLst>
            <pc:docMk/>
            <pc:sldMk cId="2318938044" sldId="270"/>
            <ac:spMk id="3" creationId="{2DB644D8-52AE-4812-9BB0-585948E0AD69}"/>
          </ac:spMkLst>
        </pc:spChg>
        <pc:spChg chg="add">
          <ac:chgData name="Mariusz MOL" userId="805f18e336aa58be" providerId="LiveId" clId="{C7AF8940-8F68-4667-8ADB-803E0BC4C2C0}" dt="2019-03-09T07:41:37.862" v="192" actId="26606"/>
          <ac:spMkLst>
            <pc:docMk/>
            <pc:sldMk cId="2318938044" sldId="270"/>
            <ac:spMk id="8" creationId="{8D70B121-56F4-4848-B38B-182089D909FA}"/>
          </ac:spMkLst>
        </pc:spChg>
        <pc:cxnChg chg="add">
          <ac:chgData name="Mariusz MOL" userId="805f18e336aa58be" providerId="LiveId" clId="{C7AF8940-8F68-4667-8ADB-803E0BC4C2C0}" dt="2019-03-09T07:41:37.862" v="192" actId="26606"/>
          <ac:cxnSpMkLst>
            <pc:docMk/>
            <pc:sldMk cId="2318938044" sldId="270"/>
            <ac:cxnSpMk id="10" creationId="{2D72A2C9-F3CA-4216-8BAD-FA4C970C3C4E}"/>
          </ac:cxnSpMkLst>
        </pc:cxnChg>
      </pc:sldChg>
      <pc:sldChg chg="addSp modSp add mod ord setBg">
        <pc:chgData name="Mariusz MOL" userId="805f18e336aa58be" providerId="LiveId" clId="{C7AF8940-8F68-4667-8ADB-803E0BC4C2C0}" dt="2019-03-09T07:53:11.214" v="278"/>
        <pc:sldMkLst>
          <pc:docMk/>
          <pc:sldMk cId="248885689" sldId="271"/>
        </pc:sldMkLst>
        <pc:spChg chg="mod">
          <ac:chgData name="Mariusz MOL" userId="805f18e336aa58be" providerId="LiveId" clId="{C7AF8940-8F68-4667-8ADB-803E0BC4C2C0}" dt="2019-03-09T07:41:42.146" v="193" actId="26606"/>
          <ac:spMkLst>
            <pc:docMk/>
            <pc:sldMk cId="248885689" sldId="271"/>
            <ac:spMk id="2" creationId="{0C51BE65-AA09-4510-BA2A-B52AF1286C87}"/>
          </ac:spMkLst>
        </pc:spChg>
        <pc:spChg chg="mod">
          <ac:chgData name="Mariusz MOL" userId="805f18e336aa58be" providerId="LiveId" clId="{C7AF8940-8F68-4667-8ADB-803E0BC4C2C0}" dt="2019-03-09T07:41:42.146" v="193" actId="26606"/>
          <ac:spMkLst>
            <pc:docMk/>
            <pc:sldMk cId="248885689" sldId="271"/>
            <ac:spMk id="3" creationId="{2DB644D8-52AE-4812-9BB0-585948E0AD69}"/>
          </ac:spMkLst>
        </pc:spChg>
        <pc:spChg chg="add">
          <ac:chgData name="Mariusz MOL" userId="805f18e336aa58be" providerId="LiveId" clId="{C7AF8940-8F68-4667-8ADB-803E0BC4C2C0}" dt="2019-03-09T07:41:42.146" v="193" actId="26606"/>
          <ac:spMkLst>
            <pc:docMk/>
            <pc:sldMk cId="248885689" sldId="271"/>
            <ac:spMk id="8" creationId="{8D70B121-56F4-4848-B38B-182089D909FA}"/>
          </ac:spMkLst>
        </pc:spChg>
        <pc:cxnChg chg="add">
          <ac:chgData name="Mariusz MOL" userId="805f18e336aa58be" providerId="LiveId" clId="{C7AF8940-8F68-4667-8ADB-803E0BC4C2C0}" dt="2019-03-09T07:41:42.146" v="193" actId="26606"/>
          <ac:cxnSpMkLst>
            <pc:docMk/>
            <pc:sldMk cId="248885689" sldId="271"/>
            <ac:cxnSpMk id="10" creationId="{2D72A2C9-F3CA-4216-8BAD-FA4C970C3C4E}"/>
          </ac:cxnSpMkLst>
        </pc:cxnChg>
      </pc:sldChg>
      <pc:sldChg chg="addSp modSp add mod setBg">
        <pc:chgData name="Mariusz MOL" userId="805f18e336aa58be" providerId="LiveId" clId="{C7AF8940-8F68-4667-8ADB-803E0BC4C2C0}" dt="2019-03-09T07:44:37.549" v="262" actId="20577"/>
        <pc:sldMkLst>
          <pc:docMk/>
          <pc:sldMk cId="431091667" sldId="272"/>
        </pc:sldMkLst>
        <pc:spChg chg="mod">
          <ac:chgData name="Mariusz MOL" userId="805f18e336aa58be" providerId="LiveId" clId="{C7AF8940-8F68-4667-8ADB-803E0BC4C2C0}" dt="2019-03-09T07:44:37.549" v="262" actId="20577"/>
          <ac:spMkLst>
            <pc:docMk/>
            <pc:sldMk cId="431091667" sldId="272"/>
            <ac:spMk id="2" creationId="{088FC0F5-F07E-458D-86D6-D434E71FA7DF}"/>
          </ac:spMkLst>
        </pc:spChg>
        <pc:spChg chg="mod">
          <ac:chgData name="Mariusz MOL" userId="805f18e336aa58be" providerId="LiveId" clId="{C7AF8940-8F68-4667-8ADB-803E0BC4C2C0}" dt="2019-03-09T07:44:11.004" v="223" actId="26606"/>
          <ac:spMkLst>
            <pc:docMk/>
            <pc:sldMk cId="431091667" sldId="272"/>
            <ac:spMk id="3" creationId="{584CE0A0-3C25-4F87-BBA7-E05A59B9EDE8}"/>
          </ac:spMkLst>
        </pc:spChg>
        <pc:spChg chg="add">
          <ac:chgData name="Mariusz MOL" userId="805f18e336aa58be" providerId="LiveId" clId="{C7AF8940-8F68-4667-8ADB-803E0BC4C2C0}" dt="2019-03-09T07:44:11.004" v="223" actId="26606"/>
          <ac:spMkLst>
            <pc:docMk/>
            <pc:sldMk cId="431091667" sldId="272"/>
            <ac:spMk id="8" creationId="{8D70B121-56F4-4848-B38B-182089D909FA}"/>
          </ac:spMkLst>
        </pc:spChg>
        <pc:cxnChg chg="add">
          <ac:chgData name="Mariusz MOL" userId="805f18e336aa58be" providerId="LiveId" clId="{C7AF8940-8F68-4667-8ADB-803E0BC4C2C0}" dt="2019-03-09T07:44:11.004" v="223" actId="26606"/>
          <ac:cxnSpMkLst>
            <pc:docMk/>
            <pc:sldMk cId="431091667" sldId="272"/>
            <ac:cxnSpMk id="10" creationId="{2D72A2C9-F3CA-4216-8BAD-FA4C970C3C4E}"/>
          </ac:cxnSpMkLst>
        </pc:cxnChg>
      </pc:sldChg>
      <pc:sldChg chg="add">
        <pc:chgData name="Mariusz MOL" userId="805f18e336aa58be" providerId="LiveId" clId="{C7AF8940-8F68-4667-8ADB-803E0BC4C2C0}" dt="2019-03-09T07:47:44.504" v="263"/>
        <pc:sldMkLst>
          <pc:docMk/>
          <pc:sldMk cId="2059878750" sldId="273"/>
        </pc:sldMkLst>
      </pc:sldChg>
      <pc:sldChg chg="add">
        <pc:chgData name="Mariusz MOL" userId="805f18e336aa58be" providerId="LiveId" clId="{C7AF8940-8F68-4667-8ADB-803E0BC4C2C0}" dt="2019-03-09T07:47:44.504" v="263"/>
        <pc:sldMkLst>
          <pc:docMk/>
          <pc:sldMk cId="3812718456" sldId="274"/>
        </pc:sldMkLst>
      </pc:sldChg>
      <pc:sldChg chg="addSp delSp modSp add mod setBg">
        <pc:chgData name="Mariusz MOL" userId="805f18e336aa58be" providerId="LiveId" clId="{C7AF8940-8F68-4667-8ADB-803E0BC4C2C0}" dt="2019-03-09T07:48:43.584" v="264" actId="26606"/>
        <pc:sldMkLst>
          <pc:docMk/>
          <pc:sldMk cId="3239960580" sldId="275"/>
        </pc:sldMkLst>
        <pc:spChg chg="mod">
          <ac:chgData name="Mariusz MOL" userId="805f18e336aa58be" providerId="LiveId" clId="{C7AF8940-8F68-4667-8ADB-803E0BC4C2C0}" dt="2019-03-09T07:48:43.584" v="264" actId="26606"/>
          <ac:spMkLst>
            <pc:docMk/>
            <pc:sldMk cId="3239960580" sldId="275"/>
            <ac:spMk id="2" creationId="{A9A449FB-82C5-4E6E-A873-215D29F0E3F5}"/>
          </ac:spMkLst>
        </pc:spChg>
        <pc:spChg chg="del">
          <ac:chgData name="Mariusz MOL" userId="805f18e336aa58be" providerId="LiveId" clId="{C7AF8940-8F68-4667-8ADB-803E0BC4C2C0}" dt="2019-03-09T07:48:43.584" v="264" actId="26606"/>
          <ac:spMkLst>
            <pc:docMk/>
            <pc:sldMk cId="3239960580" sldId="275"/>
            <ac:spMk id="3" creationId="{FBA0E70B-9C62-4107-8A3E-23C628E52ABD}"/>
          </ac:spMkLst>
        </pc:spChg>
        <pc:graphicFrameChg chg="add">
          <ac:chgData name="Mariusz MOL" userId="805f18e336aa58be" providerId="LiveId" clId="{C7AF8940-8F68-4667-8ADB-803E0BC4C2C0}" dt="2019-03-09T07:48:43.584" v="264" actId="26606"/>
          <ac:graphicFrameMkLst>
            <pc:docMk/>
            <pc:sldMk cId="3239960580" sldId="275"/>
            <ac:graphicFrameMk id="5" creationId="{8F7DA037-CE11-4EE6-A6DC-438909A486D3}"/>
          </ac:graphicFrameMkLst>
        </pc:graphicFrameChg>
      </pc:sldChg>
      <pc:sldChg chg="addSp delSp modSp add mod setBg">
        <pc:chgData name="Mariusz MOL" userId="805f18e336aa58be" providerId="LiveId" clId="{C7AF8940-8F68-4667-8ADB-803E0BC4C2C0}" dt="2019-03-09T07:49:55.855" v="269" actId="26606"/>
        <pc:sldMkLst>
          <pc:docMk/>
          <pc:sldMk cId="1007866508" sldId="276"/>
        </pc:sldMkLst>
        <pc:spChg chg="mod">
          <ac:chgData name="Mariusz MOL" userId="805f18e336aa58be" providerId="LiveId" clId="{C7AF8940-8F68-4667-8ADB-803E0BC4C2C0}" dt="2019-03-09T07:49:23.600" v="267" actId="26606"/>
          <ac:spMkLst>
            <pc:docMk/>
            <pc:sldMk cId="1007866508" sldId="276"/>
            <ac:spMk id="2" creationId="{A9A449FB-82C5-4E6E-A873-215D29F0E3F5}"/>
          </ac:spMkLst>
        </pc:spChg>
        <pc:spChg chg="add del">
          <ac:chgData name="Mariusz MOL" userId="805f18e336aa58be" providerId="LiveId" clId="{C7AF8940-8F68-4667-8ADB-803E0BC4C2C0}" dt="2019-03-09T07:49:23.600" v="267" actId="26606"/>
          <ac:spMkLst>
            <pc:docMk/>
            <pc:sldMk cId="1007866508" sldId="276"/>
            <ac:spMk id="5" creationId="{B2A70122-9009-486C-8413-810701518FDF}"/>
          </ac:spMkLst>
        </pc:spChg>
        <pc:spChg chg="add del">
          <ac:chgData name="Mariusz MOL" userId="805f18e336aa58be" providerId="LiveId" clId="{C7AF8940-8F68-4667-8ADB-803E0BC4C2C0}" dt="2019-03-09T07:49:23.506" v="266" actId="26606"/>
          <ac:spMkLst>
            <pc:docMk/>
            <pc:sldMk cId="1007866508" sldId="276"/>
            <ac:spMk id="12" creationId="{A5711A0E-A428-4ED1-96CB-33D69FD842E4}"/>
          </ac:spMkLst>
        </pc:spChg>
        <pc:graphicFrameChg chg="add del">
          <ac:chgData name="Mariusz MOL" userId="805f18e336aa58be" providerId="LiveId" clId="{C7AF8940-8F68-4667-8ADB-803E0BC4C2C0}" dt="2019-03-09T07:49:23.506" v="266" actId="26606"/>
          <ac:graphicFrameMkLst>
            <pc:docMk/>
            <pc:sldMk cId="1007866508" sldId="276"/>
            <ac:graphicFrameMk id="7" creationId="{52B4ACA2-B4A4-4CFD-B406-352E07538768}"/>
          </ac:graphicFrameMkLst>
        </pc:graphicFrameChg>
        <pc:graphicFrameChg chg="add mod modGraphic">
          <ac:chgData name="Mariusz MOL" userId="805f18e336aa58be" providerId="LiveId" clId="{C7AF8940-8F68-4667-8ADB-803E0BC4C2C0}" dt="2019-03-09T07:49:55.855" v="269" actId="26606"/>
          <ac:graphicFrameMkLst>
            <pc:docMk/>
            <pc:sldMk cId="1007866508" sldId="276"/>
            <ac:graphicFrameMk id="14" creationId="{ECCF0E07-F303-445A-B0FB-1DC7AF7FCEBA}"/>
          </ac:graphicFrameMkLst>
        </pc:graphicFrameChg>
      </pc:sldChg>
      <pc:sldChg chg="addSp modSp add mod setBg">
        <pc:chgData name="Mariusz MOL" userId="805f18e336aa58be" providerId="LiveId" clId="{C7AF8940-8F68-4667-8ADB-803E0BC4C2C0}" dt="2019-03-09T07:49:41.152" v="268" actId="26606"/>
        <pc:sldMkLst>
          <pc:docMk/>
          <pc:sldMk cId="3032722304" sldId="277"/>
        </pc:sldMkLst>
        <pc:spChg chg="mod">
          <ac:chgData name="Mariusz MOL" userId="805f18e336aa58be" providerId="LiveId" clId="{C7AF8940-8F68-4667-8ADB-803E0BC4C2C0}" dt="2019-03-09T07:49:41.152" v="268" actId="26606"/>
          <ac:spMkLst>
            <pc:docMk/>
            <pc:sldMk cId="3032722304" sldId="277"/>
            <ac:spMk id="2" creationId="{A9A449FB-82C5-4E6E-A873-215D29F0E3F5}"/>
          </ac:spMkLst>
        </pc:spChg>
        <pc:spChg chg="mod">
          <ac:chgData name="Mariusz MOL" userId="805f18e336aa58be" providerId="LiveId" clId="{C7AF8940-8F68-4667-8ADB-803E0BC4C2C0}" dt="2019-03-09T07:49:41.152" v="268" actId="26606"/>
          <ac:spMkLst>
            <pc:docMk/>
            <pc:sldMk cId="3032722304" sldId="277"/>
            <ac:spMk id="5" creationId="{B2A70122-9009-486C-8413-810701518FDF}"/>
          </ac:spMkLst>
        </pc:spChg>
        <pc:spChg chg="add">
          <ac:chgData name="Mariusz MOL" userId="805f18e336aa58be" providerId="LiveId" clId="{C7AF8940-8F68-4667-8ADB-803E0BC4C2C0}" dt="2019-03-09T07:49:41.152" v="268" actId="26606"/>
          <ac:spMkLst>
            <pc:docMk/>
            <pc:sldMk cId="3032722304" sldId="277"/>
            <ac:spMk id="12" creationId="{59A309A7-1751-4ABE-A3C1-EEC40366AD89}"/>
          </ac:spMkLst>
        </pc:spChg>
        <pc:spChg chg="add">
          <ac:chgData name="Mariusz MOL" userId="805f18e336aa58be" providerId="LiveId" clId="{C7AF8940-8F68-4667-8ADB-803E0BC4C2C0}" dt="2019-03-09T07:49:41.152" v="268" actId="26606"/>
          <ac:spMkLst>
            <pc:docMk/>
            <pc:sldMk cId="3032722304" sldId="277"/>
            <ac:spMk id="14" creationId="{967D8EB6-EAE1-4F9C-B398-83321E287204}"/>
          </ac:spMkLst>
        </pc:spChg>
        <pc:picChg chg="add">
          <ac:chgData name="Mariusz MOL" userId="805f18e336aa58be" providerId="LiveId" clId="{C7AF8940-8F68-4667-8ADB-803E0BC4C2C0}" dt="2019-03-09T07:49:41.152" v="268" actId="26606"/>
          <ac:picMkLst>
            <pc:docMk/>
            <pc:sldMk cId="3032722304" sldId="277"/>
            <ac:picMk id="9" creationId="{874D30D7-102A-49C2-8BE3-BBCA84397A2F}"/>
          </ac:picMkLst>
        </pc:picChg>
      </pc:sldChg>
      <pc:sldChg chg="addSp delSp modSp add mod setBg">
        <pc:chgData name="Mariusz MOL" userId="805f18e336aa58be" providerId="LiveId" clId="{C7AF8940-8F68-4667-8ADB-803E0BC4C2C0}" dt="2019-03-09T07:50:19.662" v="270" actId="26606"/>
        <pc:sldMkLst>
          <pc:docMk/>
          <pc:sldMk cId="2342875540" sldId="278"/>
        </pc:sldMkLst>
        <pc:spChg chg="mod">
          <ac:chgData name="Mariusz MOL" userId="805f18e336aa58be" providerId="LiveId" clId="{C7AF8940-8F68-4667-8ADB-803E0BC4C2C0}" dt="2019-03-09T07:50:19.662" v="270" actId="26606"/>
          <ac:spMkLst>
            <pc:docMk/>
            <pc:sldMk cId="2342875540" sldId="278"/>
            <ac:spMk id="2" creationId="{A9A449FB-82C5-4E6E-A873-215D29F0E3F5}"/>
          </ac:spMkLst>
        </pc:spChg>
        <pc:spChg chg="del">
          <ac:chgData name="Mariusz MOL" userId="805f18e336aa58be" providerId="LiveId" clId="{C7AF8940-8F68-4667-8ADB-803E0BC4C2C0}" dt="2019-03-09T07:50:19.662" v="270" actId="26606"/>
          <ac:spMkLst>
            <pc:docMk/>
            <pc:sldMk cId="2342875540" sldId="278"/>
            <ac:spMk id="5" creationId="{B2A70122-9009-486C-8413-810701518FDF}"/>
          </ac:spMkLst>
        </pc:spChg>
        <pc:graphicFrameChg chg="add">
          <ac:chgData name="Mariusz MOL" userId="805f18e336aa58be" providerId="LiveId" clId="{C7AF8940-8F68-4667-8ADB-803E0BC4C2C0}" dt="2019-03-09T07:50:19.662" v="270" actId="26606"/>
          <ac:graphicFrameMkLst>
            <pc:docMk/>
            <pc:sldMk cId="2342875540" sldId="278"/>
            <ac:graphicFrameMk id="7" creationId="{758BCD98-0619-4743-A34F-0512C0D8B3EC}"/>
          </ac:graphicFrameMkLst>
        </pc:graphicFrameChg>
      </pc:sldChg>
      <pc:sldChg chg="addSp modSp add mod setBg">
        <pc:chgData name="Mariusz MOL" userId="805f18e336aa58be" providerId="LiveId" clId="{C7AF8940-8F68-4667-8ADB-803E0BC4C2C0}" dt="2019-03-09T07:50:51.069" v="271" actId="26606"/>
        <pc:sldMkLst>
          <pc:docMk/>
          <pc:sldMk cId="2795376066" sldId="279"/>
        </pc:sldMkLst>
        <pc:spChg chg="mod">
          <ac:chgData name="Mariusz MOL" userId="805f18e336aa58be" providerId="LiveId" clId="{C7AF8940-8F68-4667-8ADB-803E0BC4C2C0}" dt="2019-03-09T07:50:51.069" v="271" actId="26606"/>
          <ac:spMkLst>
            <pc:docMk/>
            <pc:sldMk cId="2795376066" sldId="279"/>
            <ac:spMk id="2" creationId="{A9A449FB-82C5-4E6E-A873-215D29F0E3F5}"/>
          </ac:spMkLst>
        </pc:spChg>
        <pc:spChg chg="mod">
          <ac:chgData name="Mariusz MOL" userId="805f18e336aa58be" providerId="LiveId" clId="{C7AF8940-8F68-4667-8ADB-803E0BC4C2C0}" dt="2019-03-09T07:50:51.069" v="271" actId="26606"/>
          <ac:spMkLst>
            <pc:docMk/>
            <pc:sldMk cId="2795376066" sldId="279"/>
            <ac:spMk id="5" creationId="{B2A70122-9009-486C-8413-810701518FDF}"/>
          </ac:spMkLst>
        </pc:spChg>
        <pc:spChg chg="add">
          <ac:chgData name="Mariusz MOL" userId="805f18e336aa58be" providerId="LiveId" clId="{C7AF8940-8F68-4667-8ADB-803E0BC4C2C0}" dt="2019-03-09T07:50:51.069" v="271" actId="26606"/>
          <ac:spMkLst>
            <pc:docMk/>
            <pc:sldMk cId="2795376066" sldId="279"/>
            <ac:spMk id="10" creationId="{8D70B121-56F4-4848-B38B-182089D909FA}"/>
          </ac:spMkLst>
        </pc:spChg>
        <pc:cxnChg chg="add">
          <ac:chgData name="Mariusz MOL" userId="805f18e336aa58be" providerId="LiveId" clId="{C7AF8940-8F68-4667-8ADB-803E0BC4C2C0}" dt="2019-03-09T07:50:51.069" v="271" actId="26606"/>
          <ac:cxnSpMkLst>
            <pc:docMk/>
            <pc:sldMk cId="2795376066" sldId="279"/>
            <ac:cxnSpMk id="12" creationId="{2D72A2C9-F3CA-4216-8BAD-FA4C970C3C4E}"/>
          </ac:cxnSpMkLst>
        </pc:cxnChg>
      </pc:sldChg>
      <pc:sldChg chg="addSp modSp add mod setBg">
        <pc:chgData name="Mariusz MOL" userId="805f18e336aa58be" providerId="LiveId" clId="{C7AF8940-8F68-4667-8ADB-803E0BC4C2C0}" dt="2019-03-09T07:51:25.949" v="272" actId="26606"/>
        <pc:sldMkLst>
          <pc:docMk/>
          <pc:sldMk cId="1164205814" sldId="280"/>
        </pc:sldMkLst>
        <pc:spChg chg="mod">
          <ac:chgData name="Mariusz MOL" userId="805f18e336aa58be" providerId="LiveId" clId="{C7AF8940-8F68-4667-8ADB-803E0BC4C2C0}" dt="2019-03-09T07:51:25.949" v="272" actId="26606"/>
          <ac:spMkLst>
            <pc:docMk/>
            <pc:sldMk cId="1164205814" sldId="280"/>
            <ac:spMk id="2" creationId="{A9A449FB-82C5-4E6E-A873-215D29F0E3F5}"/>
          </ac:spMkLst>
        </pc:spChg>
        <pc:spChg chg="mod">
          <ac:chgData name="Mariusz MOL" userId="805f18e336aa58be" providerId="LiveId" clId="{C7AF8940-8F68-4667-8ADB-803E0BC4C2C0}" dt="2019-03-09T07:51:25.949" v="272" actId="26606"/>
          <ac:spMkLst>
            <pc:docMk/>
            <pc:sldMk cId="1164205814" sldId="280"/>
            <ac:spMk id="5" creationId="{B2A70122-9009-486C-8413-810701518FDF}"/>
          </ac:spMkLst>
        </pc:spChg>
        <pc:spChg chg="add">
          <ac:chgData name="Mariusz MOL" userId="805f18e336aa58be" providerId="LiveId" clId="{C7AF8940-8F68-4667-8ADB-803E0BC4C2C0}" dt="2019-03-09T07:51:25.949" v="272" actId="26606"/>
          <ac:spMkLst>
            <pc:docMk/>
            <pc:sldMk cId="1164205814" sldId="280"/>
            <ac:spMk id="10" creationId="{8D70B121-56F4-4848-B38B-182089D909FA}"/>
          </ac:spMkLst>
        </pc:spChg>
        <pc:cxnChg chg="add">
          <ac:chgData name="Mariusz MOL" userId="805f18e336aa58be" providerId="LiveId" clId="{C7AF8940-8F68-4667-8ADB-803E0BC4C2C0}" dt="2019-03-09T07:51:25.949" v="272" actId="26606"/>
          <ac:cxnSpMkLst>
            <pc:docMk/>
            <pc:sldMk cId="1164205814" sldId="280"/>
            <ac:cxnSpMk id="12" creationId="{2D72A2C9-F3CA-4216-8BAD-FA4C970C3C4E}"/>
          </ac:cxnSpMkLst>
        </pc:cxnChg>
      </pc:sldChg>
      <pc:sldChg chg="addSp modSp add mod setBg">
        <pc:chgData name="Mariusz MOL" userId="805f18e336aa58be" providerId="LiveId" clId="{C7AF8940-8F68-4667-8ADB-803E0BC4C2C0}" dt="2019-03-09T07:51:36.647" v="273" actId="26606"/>
        <pc:sldMkLst>
          <pc:docMk/>
          <pc:sldMk cId="451306082" sldId="281"/>
        </pc:sldMkLst>
        <pc:spChg chg="mod">
          <ac:chgData name="Mariusz MOL" userId="805f18e336aa58be" providerId="LiveId" clId="{C7AF8940-8F68-4667-8ADB-803E0BC4C2C0}" dt="2019-03-09T07:51:36.647" v="273" actId="26606"/>
          <ac:spMkLst>
            <pc:docMk/>
            <pc:sldMk cId="451306082" sldId="281"/>
            <ac:spMk id="2" creationId="{A9A449FB-82C5-4E6E-A873-215D29F0E3F5}"/>
          </ac:spMkLst>
        </pc:spChg>
        <pc:spChg chg="mod">
          <ac:chgData name="Mariusz MOL" userId="805f18e336aa58be" providerId="LiveId" clId="{C7AF8940-8F68-4667-8ADB-803E0BC4C2C0}" dt="2019-03-09T07:51:36.647" v="273" actId="26606"/>
          <ac:spMkLst>
            <pc:docMk/>
            <pc:sldMk cId="451306082" sldId="281"/>
            <ac:spMk id="5" creationId="{B2A70122-9009-486C-8413-810701518FDF}"/>
          </ac:spMkLst>
        </pc:spChg>
        <pc:spChg chg="add">
          <ac:chgData name="Mariusz MOL" userId="805f18e336aa58be" providerId="LiveId" clId="{C7AF8940-8F68-4667-8ADB-803E0BC4C2C0}" dt="2019-03-09T07:51:36.647" v="273" actId="26606"/>
          <ac:spMkLst>
            <pc:docMk/>
            <pc:sldMk cId="451306082" sldId="281"/>
            <ac:spMk id="10" creationId="{8D70B121-56F4-4848-B38B-182089D909FA}"/>
          </ac:spMkLst>
        </pc:spChg>
        <pc:cxnChg chg="add">
          <ac:chgData name="Mariusz MOL" userId="805f18e336aa58be" providerId="LiveId" clId="{C7AF8940-8F68-4667-8ADB-803E0BC4C2C0}" dt="2019-03-09T07:51:36.647" v="273" actId="26606"/>
          <ac:cxnSpMkLst>
            <pc:docMk/>
            <pc:sldMk cId="451306082" sldId="281"/>
            <ac:cxnSpMk id="12" creationId="{2D72A2C9-F3CA-4216-8BAD-FA4C970C3C4E}"/>
          </ac:cxnSpMkLst>
        </pc:cxnChg>
      </pc:sldChg>
      <pc:sldChg chg="addSp modSp add mod setBg">
        <pc:chgData name="Mariusz MOL" userId="805f18e336aa58be" providerId="LiveId" clId="{C7AF8940-8F68-4667-8ADB-803E0BC4C2C0}" dt="2019-03-09T07:51:47.429" v="274" actId="26606"/>
        <pc:sldMkLst>
          <pc:docMk/>
          <pc:sldMk cId="1668393100" sldId="282"/>
        </pc:sldMkLst>
        <pc:spChg chg="mod">
          <ac:chgData name="Mariusz MOL" userId="805f18e336aa58be" providerId="LiveId" clId="{C7AF8940-8F68-4667-8ADB-803E0BC4C2C0}" dt="2019-03-09T07:51:47.429" v="274" actId="26606"/>
          <ac:spMkLst>
            <pc:docMk/>
            <pc:sldMk cId="1668393100" sldId="282"/>
            <ac:spMk id="2" creationId="{A9A449FB-82C5-4E6E-A873-215D29F0E3F5}"/>
          </ac:spMkLst>
        </pc:spChg>
        <pc:spChg chg="mod">
          <ac:chgData name="Mariusz MOL" userId="805f18e336aa58be" providerId="LiveId" clId="{C7AF8940-8F68-4667-8ADB-803E0BC4C2C0}" dt="2019-03-09T07:51:47.429" v="274" actId="26606"/>
          <ac:spMkLst>
            <pc:docMk/>
            <pc:sldMk cId="1668393100" sldId="282"/>
            <ac:spMk id="5" creationId="{B2A70122-9009-486C-8413-810701518FDF}"/>
          </ac:spMkLst>
        </pc:spChg>
        <pc:spChg chg="add">
          <ac:chgData name="Mariusz MOL" userId="805f18e336aa58be" providerId="LiveId" clId="{C7AF8940-8F68-4667-8ADB-803E0BC4C2C0}" dt="2019-03-09T07:51:47.429" v="274" actId="26606"/>
          <ac:spMkLst>
            <pc:docMk/>
            <pc:sldMk cId="1668393100" sldId="282"/>
            <ac:spMk id="10" creationId="{8D70B121-56F4-4848-B38B-182089D909FA}"/>
          </ac:spMkLst>
        </pc:spChg>
        <pc:cxnChg chg="add">
          <ac:chgData name="Mariusz MOL" userId="805f18e336aa58be" providerId="LiveId" clId="{C7AF8940-8F68-4667-8ADB-803E0BC4C2C0}" dt="2019-03-09T07:51:47.429" v="274" actId="26606"/>
          <ac:cxnSpMkLst>
            <pc:docMk/>
            <pc:sldMk cId="1668393100" sldId="282"/>
            <ac:cxnSpMk id="12" creationId="{2D72A2C9-F3CA-4216-8BAD-FA4C970C3C4E}"/>
          </ac:cxnSpMkLst>
        </pc:cxnChg>
      </pc:sldChg>
      <pc:sldChg chg="addSp delSp modSp add mod setBg">
        <pc:chgData name="Mariusz MOL" userId="805f18e336aa58be" providerId="LiveId" clId="{C7AF8940-8F68-4667-8ADB-803E0BC4C2C0}" dt="2019-03-09T07:52:32.947" v="277" actId="26606"/>
        <pc:sldMkLst>
          <pc:docMk/>
          <pc:sldMk cId="2311481199" sldId="283"/>
        </pc:sldMkLst>
        <pc:spChg chg="mod">
          <ac:chgData name="Mariusz MOL" userId="805f18e336aa58be" providerId="LiveId" clId="{C7AF8940-8F68-4667-8ADB-803E0BC4C2C0}" dt="2019-03-09T07:52:32.947" v="277" actId="26606"/>
          <ac:spMkLst>
            <pc:docMk/>
            <pc:sldMk cId="2311481199" sldId="283"/>
            <ac:spMk id="2" creationId="{A9A449FB-82C5-4E6E-A873-215D29F0E3F5}"/>
          </ac:spMkLst>
        </pc:spChg>
        <pc:spChg chg="del">
          <ac:chgData name="Mariusz MOL" userId="805f18e336aa58be" providerId="LiveId" clId="{C7AF8940-8F68-4667-8ADB-803E0BC4C2C0}" dt="2019-03-09T07:52:13.435" v="275" actId="26606"/>
          <ac:spMkLst>
            <pc:docMk/>
            <pc:sldMk cId="2311481199" sldId="283"/>
            <ac:spMk id="5" creationId="{B2A70122-9009-486C-8413-810701518FDF}"/>
          </ac:spMkLst>
        </pc:spChg>
        <pc:spChg chg="add">
          <ac:chgData name="Mariusz MOL" userId="805f18e336aa58be" providerId="LiveId" clId="{C7AF8940-8F68-4667-8ADB-803E0BC4C2C0}" dt="2019-03-09T07:52:32.947" v="277" actId="26606"/>
          <ac:spMkLst>
            <pc:docMk/>
            <pc:sldMk cId="2311481199" sldId="283"/>
            <ac:spMk id="12" creationId="{96918796-2918-40D6-BE3A-4600C47FCD42}"/>
          </ac:spMkLst>
        </pc:spChg>
        <pc:graphicFrameChg chg="add mod modGraphic">
          <ac:chgData name="Mariusz MOL" userId="805f18e336aa58be" providerId="LiveId" clId="{C7AF8940-8F68-4667-8ADB-803E0BC4C2C0}" dt="2019-03-09T07:52:32.947" v="277" actId="26606"/>
          <ac:graphicFrameMkLst>
            <pc:docMk/>
            <pc:sldMk cId="2311481199" sldId="283"/>
            <ac:graphicFrameMk id="7" creationId="{AAD1787E-B9F6-41BD-9CE3-E44466F345E8}"/>
          </ac:graphicFrameMkLst>
        </pc:graphicFrameChg>
      </pc:sldChg>
      <pc:sldChg chg="addSp delSp modSp add mod setBg">
        <pc:chgData name="Mariusz MOL" userId="805f18e336aa58be" providerId="LiveId" clId="{C7AF8940-8F68-4667-8ADB-803E0BC4C2C0}" dt="2019-03-09T07:56:50.811" v="286"/>
        <pc:sldMkLst>
          <pc:docMk/>
          <pc:sldMk cId="2811820694" sldId="284"/>
        </pc:sldMkLst>
        <pc:spChg chg="mod">
          <ac:chgData name="Mariusz MOL" userId="805f18e336aa58be" providerId="LiveId" clId="{C7AF8940-8F68-4667-8ADB-803E0BC4C2C0}" dt="2019-03-09T07:55:35.566" v="285" actId="26606"/>
          <ac:spMkLst>
            <pc:docMk/>
            <pc:sldMk cId="2811820694" sldId="284"/>
            <ac:spMk id="2" creationId="{DB5C62C5-67A6-4521-8FD3-CC5849AB5F3E}"/>
          </ac:spMkLst>
        </pc:spChg>
        <pc:spChg chg="del mod">
          <ac:chgData name="Mariusz MOL" userId="805f18e336aa58be" providerId="LiveId" clId="{C7AF8940-8F68-4667-8ADB-803E0BC4C2C0}" dt="2019-03-09T07:56:50.811" v="286"/>
          <ac:spMkLst>
            <pc:docMk/>
            <pc:sldMk cId="2811820694" sldId="284"/>
            <ac:spMk id="3" creationId="{B0A602FB-4BBF-447E-84BC-AE03778C2C86}"/>
          </ac:spMkLst>
        </pc:spChg>
        <pc:spChg chg="add">
          <ac:chgData name="Mariusz MOL" userId="805f18e336aa58be" providerId="LiveId" clId="{C7AF8940-8F68-4667-8ADB-803E0BC4C2C0}" dt="2019-03-09T07:55:35.566" v="285" actId="26606"/>
          <ac:spMkLst>
            <pc:docMk/>
            <pc:sldMk cId="2811820694" sldId="284"/>
            <ac:spMk id="8" creationId="{8D70B121-56F4-4848-B38B-182089D909FA}"/>
          </ac:spMkLst>
        </pc:spChg>
        <pc:picChg chg="add">
          <ac:chgData name="Mariusz MOL" userId="805f18e336aa58be" providerId="LiveId" clId="{C7AF8940-8F68-4667-8ADB-803E0BC4C2C0}" dt="2019-03-09T07:56:50.811" v="286"/>
          <ac:picMkLst>
            <pc:docMk/>
            <pc:sldMk cId="2811820694" sldId="284"/>
            <ac:picMk id="6146" creationId="{719C8B0B-57A3-4803-A187-14A5052A6629}"/>
          </ac:picMkLst>
        </pc:picChg>
        <pc:cxnChg chg="add">
          <ac:chgData name="Mariusz MOL" userId="805f18e336aa58be" providerId="LiveId" clId="{C7AF8940-8F68-4667-8ADB-803E0BC4C2C0}" dt="2019-03-09T07:55:35.566" v="285" actId="26606"/>
          <ac:cxnSpMkLst>
            <pc:docMk/>
            <pc:sldMk cId="2811820694" sldId="284"/>
            <ac:cxnSpMk id="10" creationId="{2D72A2C9-F3CA-4216-8BAD-FA4C970C3C4E}"/>
          </ac:cxnSpMkLst>
        </pc:cxnChg>
      </pc:sldChg>
      <pc:sldChg chg="modSp add">
        <pc:chgData name="Mariusz MOL" userId="805f18e336aa58be" providerId="LiveId" clId="{C7AF8940-8F68-4667-8ADB-803E0BC4C2C0}" dt="2019-03-09T08:01:34.193" v="366" actId="27636"/>
        <pc:sldMkLst>
          <pc:docMk/>
          <pc:sldMk cId="2260454791" sldId="285"/>
        </pc:sldMkLst>
        <pc:spChg chg="mod">
          <ac:chgData name="Mariusz MOL" userId="805f18e336aa58be" providerId="LiveId" clId="{C7AF8940-8F68-4667-8ADB-803E0BC4C2C0}" dt="2019-03-09T07:58:49.031" v="300" actId="20577"/>
          <ac:spMkLst>
            <pc:docMk/>
            <pc:sldMk cId="2260454791" sldId="285"/>
            <ac:spMk id="2" creationId="{0075CEB2-F620-4F34-9927-7847E39C256B}"/>
          </ac:spMkLst>
        </pc:spChg>
        <pc:spChg chg="mod">
          <ac:chgData name="Mariusz MOL" userId="805f18e336aa58be" providerId="LiveId" clId="{C7AF8940-8F68-4667-8ADB-803E0BC4C2C0}" dt="2019-03-09T08:01:34.193" v="366" actId="27636"/>
          <ac:spMkLst>
            <pc:docMk/>
            <pc:sldMk cId="2260454791" sldId="285"/>
            <ac:spMk id="3" creationId="{B8720D34-F929-4501-9F19-E3211903087D}"/>
          </ac:spMkLst>
        </pc:spChg>
      </pc:sldChg>
      <pc:sldChg chg="addSp delSp modSp add mod setBg">
        <pc:chgData name="Mariusz MOL" userId="805f18e336aa58be" providerId="LiveId" clId="{C7AF8940-8F68-4667-8ADB-803E0BC4C2C0}" dt="2019-03-09T08:02:32.942" v="372" actId="26606"/>
        <pc:sldMkLst>
          <pc:docMk/>
          <pc:sldMk cId="1084423140" sldId="286"/>
        </pc:sldMkLst>
        <pc:spChg chg="del mod">
          <ac:chgData name="Mariusz MOL" userId="805f18e336aa58be" providerId="LiveId" clId="{C7AF8940-8F68-4667-8ADB-803E0BC4C2C0}" dt="2019-03-09T08:02:32.942" v="372" actId="26606"/>
          <ac:spMkLst>
            <pc:docMk/>
            <pc:sldMk cId="1084423140" sldId="286"/>
            <ac:spMk id="2" creationId="{7D7B5787-4627-4E5A-8D1D-354D48385434}"/>
          </ac:spMkLst>
        </pc:spChg>
        <pc:spChg chg="del mod">
          <ac:chgData name="Mariusz MOL" userId="805f18e336aa58be" providerId="LiveId" clId="{C7AF8940-8F68-4667-8ADB-803E0BC4C2C0}" dt="2019-03-09T08:02:22.839" v="369"/>
          <ac:spMkLst>
            <pc:docMk/>
            <pc:sldMk cId="1084423140" sldId="286"/>
            <ac:spMk id="3" creationId="{AF0A6EAA-0F4C-4514-AA12-5FE96CC4A2D4}"/>
          </ac:spMkLst>
        </pc:spChg>
        <pc:spChg chg="add del">
          <ac:chgData name="Mariusz MOL" userId="805f18e336aa58be" providerId="LiveId" clId="{C7AF8940-8F68-4667-8ADB-803E0BC4C2C0}" dt="2019-03-09T08:02:32.641" v="371" actId="26606"/>
          <ac:spMkLst>
            <pc:docMk/>
            <pc:sldMk cId="1084423140" sldId="286"/>
            <ac:spMk id="9" creationId="{9212A00E-7083-4702-A33D-FF1A14E38786}"/>
          </ac:spMkLst>
        </pc:spChg>
        <pc:spChg chg="add del">
          <ac:chgData name="Mariusz MOL" userId="805f18e336aa58be" providerId="LiveId" clId="{C7AF8940-8F68-4667-8ADB-803E0BC4C2C0}" dt="2019-03-09T08:02:32.641" v="371" actId="26606"/>
          <ac:spMkLst>
            <pc:docMk/>
            <pc:sldMk cId="1084423140" sldId="286"/>
            <ac:spMk id="12" creationId="{AFA67CD3-AB4E-4A7A-BEB8-53C445D8C44E}"/>
          </ac:spMkLst>
        </pc:spChg>
        <pc:spChg chg="add del">
          <ac:chgData name="Mariusz MOL" userId="805f18e336aa58be" providerId="LiveId" clId="{C7AF8940-8F68-4667-8ADB-803E0BC4C2C0}" dt="2019-03-09T08:02:32.641" v="371" actId="26606"/>
          <ac:spMkLst>
            <pc:docMk/>
            <pc:sldMk cId="1084423140" sldId="286"/>
            <ac:spMk id="16" creationId="{339C8D78-A644-462F-B674-F440635E5353}"/>
          </ac:spMkLst>
        </pc:spChg>
        <pc:picChg chg="add del mod">
          <ac:chgData name="Mariusz MOL" userId="805f18e336aa58be" providerId="LiveId" clId="{C7AF8940-8F68-4667-8ADB-803E0BC4C2C0}" dt="2019-03-09T08:02:32.942" v="372" actId="26606"/>
          <ac:picMkLst>
            <pc:docMk/>
            <pc:sldMk cId="1084423140" sldId="286"/>
            <ac:picMk id="4" creationId="{CAB43BA7-02E6-46CC-B99A-72F82EA01BEE}"/>
          </ac:picMkLst>
        </pc:picChg>
        <pc:picChg chg="add del">
          <ac:chgData name="Mariusz MOL" userId="805f18e336aa58be" providerId="LiveId" clId="{C7AF8940-8F68-4667-8ADB-803E0BC4C2C0}" dt="2019-03-09T08:02:32.641" v="371" actId="26606"/>
          <ac:picMkLst>
            <pc:docMk/>
            <pc:sldMk cId="1084423140" sldId="286"/>
            <ac:picMk id="7" creationId="{CAB43BA7-02E6-46CC-B99A-72F82EA01BEE}"/>
          </ac:picMkLst>
        </pc:picChg>
        <pc:picChg chg="add del">
          <ac:chgData name="Mariusz MOL" userId="805f18e336aa58be" providerId="LiveId" clId="{C7AF8940-8F68-4667-8ADB-803E0BC4C2C0}" dt="2019-03-09T08:02:32.641" v="371" actId="26606"/>
          <ac:picMkLst>
            <pc:docMk/>
            <pc:sldMk cId="1084423140" sldId="286"/>
            <ac:picMk id="14" creationId="{07CF545F-9C2E-4446-97CD-AD92990C2B68}"/>
          </ac:picMkLst>
        </pc:picChg>
        <pc:picChg chg="add">
          <ac:chgData name="Mariusz MOL" userId="805f18e336aa58be" providerId="LiveId" clId="{C7AF8940-8F68-4667-8ADB-803E0BC4C2C0}" dt="2019-03-09T08:02:32.942" v="372" actId="26606"/>
          <ac:picMkLst>
            <pc:docMk/>
            <pc:sldMk cId="1084423140" sldId="286"/>
            <ac:picMk id="18" creationId="{CAB43BA7-02E6-46CC-B99A-72F82EA01BEE}"/>
          </ac:picMkLst>
        </pc:picChg>
      </pc:sldChg>
      <pc:sldChg chg="addSp modSp add mod setBg">
        <pc:chgData name="Mariusz MOL" userId="805f18e336aa58be" providerId="LiveId" clId="{C7AF8940-8F68-4667-8ADB-803E0BC4C2C0}" dt="2019-03-09T08:05:09.527" v="398" actId="120"/>
        <pc:sldMkLst>
          <pc:docMk/>
          <pc:sldMk cId="31329749" sldId="287"/>
        </pc:sldMkLst>
        <pc:spChg chg="mod">
          <ac:chgData name="Mariusz MOL" userId="805f18e336aa58be" providerId="LiveId" clId="{C7AF8940-8F68-4667-8ADB-803E0BC4C2C0}" dt="2019-03-09T08:04:55.299" v="395" actId="20577"/>
          <ac:spMkLst>
            <pc:docMk/>
            <pc:sldMk cId="31329749" sldId="287"/>
            <ac:spMk id="2" creationId="{846D85EC-076D-4086-985D-CEDE40808700}"/>
          </ac:spMkLst>
        </pc:spChg>
        <pc:spChg chg="mod">
          <ac:chgData name="Mariusz MOL" userId="805f18e336aa58be" providerId="LiveId" clId="{C7AF8940-8F68-4667-8ADB-803E0BC4C2C0}" dt="2019-03-09T08:05:09.527" v="398" actId="120"/>
          <ac:spMkLst>
            <pc:docMk/>
            <pc:sldMk cId="31329749" sldId="287"/>
            <ac:spMk id="3" creationId="{722B5B99-8164-4435-A5A2-373327E7B4AC}"/>
          </ac:spMkLst>
        </pc:spChg>
        <pc:spChg chg="add">
          <ac:chgData name="Mariusz MOL" userId="805f18e336aa58be" providerId="LiveId" clId="{C7AF8940-8F68-4667-8ADB-803E0BC4C2C0}" dt="2019-03-09T08:04:50.219" v="393" actId="26606"/>
          <ac:spMkLst>
            <pc:docMk/>
            <pc:sldMk cId="31329749" sldId="287"/>
            <ac:spMk id="8" creationId="{8D70B121-56F4-4848-B38B-182089D909FA}"/>
          </ac:spMkLst>
        </pc:spChg>
        <pc:cxnChg chg="add">
          <ac:chgData name="Mariusz MOL" userId="805f18e336aa58be" providerId="LiveId" clId="{C7AF8940-8F68-4667-8ADB-803E0BC4C2C0}" dt="2019-03-09T08:04:50.219" v="393" actId="26606"/>
          <ac:cxnSpMkLst>
            <pc:docMk/>
            <pc:sldMk cId="31329749" sldId="287"/>
            <ac:cxnSpMk id="10" creationId="{2D72A2C9-F3CA-4216-8BAD-FA4C970C3C4E}"/>
          </ac:cxnSpMkLst>
        </pc:cxnChg>
      </pc:sldChg>
      <pc:sldChg chg="addSp delSp modSp add mod setBg">
        <pc:chgData name="Mariusz MOL" userId="805f18e336aa58be" providerId="LiveId" clId="{C7AF8940-8F68-4667-8ADB-803E0BC4C2C0}" dt="2019-03-09T08:10:26.964" v="443"/>
        <pc:sldMkLst>
          <pc:docMk/>
          <pc:sldMk cId="726557681" sldId="288"/>
        </pc:sldMkLst>
        <pc:spChg chg="mod">
          <ac:chgData name="Mariusz MOL" userId="805f18e336aa58be" providerId="LiveId" clId="{C7AF8940-8F68-4667-8ADB-803E0BC4C2C0}" dt="2019-03-09T08:09:31.984" v="439" actId="26606"/>
          <ac:spMkLst>
            <pc:docMk/>
            <pc:sldMk cId="726557681" sldId="288"/>
            <ac:spMk id="2" creationId="{2B364AD6-8A08-4FA6-9B86-65AA80E06802}"/>
          </ac:spMkLst>
        </pc:spChg>
        <pc:spChg chg="del mod">
          <ac:chgData name="Mariusz MOL" userId="805f18e336aa58be" providerId="LiveId" clId="{C7AF8940-8F68-4667-8ADB-803E0BC4C2C0}" dt="2019-03-09T08:09:31.984" v="439" actId="26606"/>
          <ac:spMkLst>
            <pc:docMk/>
            <pc:sldMk cId="726557681" sldId="288"/>
            <ac:spMk id="3" creationId="{0B36AEB2-AC6A-409D-A465-872C887C6A67}"/>
          </ac:spMkLst>
        </pc:spChg>
        <pc:graphicFrameChg chg="add del modGraphic">
          <ac:chgData name="Mariusz MOL" userId="805f18e336aa58be" providerId="LiveId" clId="{C7AF8940-8F68-4667-8ADB-803E0BC4C2C0}" dt="2019-03-09T08:06:40.656" v="405" actId="478"/>
          <ac:graphicFrameMkLst>
            <pc:docMk/>
            <pc:sldMk cId="726557681" sldId="288"/>
            <ac:graphicFrameMk id="5" creationId="{8485F42C-EE37-4DD1-AA03-7B43990DAA28}"/>
          </ac:graphicFrameMkLst>
        </pc:graphicFrameChg>
        <pc:graphicFrameChg chg="add mod">
          <ac:chgData name="Mariusz MOL" userId="805f18e336aa58be" providerId="LiveId" clId="{C7AF8940-8F68-4667-8ADB-803E0BC4C2C0}" dt="2019-03-09T08:10:26.964" v="443"/>
          <ac:graphicFrameMkLst>
            <pc:docMk/>
            <pc:sldMk cId="726557681" sldId="288"/>
            <ac:graphicFrameMk id="6" creationId="{2B4731ED-0F60-45D1-BD77-59E9EB6C9B50}"/>
          </ac:graphicFrameMkLst>
        </pc:graphicFrameChg>
      </pc:sldChg>
      <pc:sldChg chg="addSp delSp modSp add mod setBg">
        <pc:chgData name="Mariusz MOL" userId="805f18e336aa58be" providerId="LiveId" clId="{C7AF8940-8F68-4667-8ADB-803E0BC4C2C0}" dt="2019-03-09T08:15:49.039" v="495" actId="403"/>
        <pc:sldMkLst>
          <pc:docMk/>
          <pc:sldMk cId="2115746134" sldId="289"/>
        </pc:sldMkLst>
        <pc:spChg chg="mod">
          <ac:chgData name="Mariusz MOL" userId="805f18e336aa58be" providerId="LiveId" clId="{C7AF8940-8F68-4667-8ADB-803E0BC4C2C0}" dt="2019-03-09T08:15:05.052" v="487" actId="26606"/>
          <ac:spMkLst>
            <pc:docMk/>
            <pc:sldMk cId="2115746134" sldId="289"/>
            <ac:spMk id="2" creationId="{2B364AD6-8A08-4FA6-9B86-65AA80E06802}"/>
          </ac:spMkLst>
        </pc:spChg>
        <pc:spChg chg="add del mod">
          <ac:chgData name="Mariusz MOL" userId="805f18e336aa58be" providerId="LiveId" clId="{C7AF8940-8F68-4667-8ADB-803E0BC4C2C0}" dt="2019-03-09T08:15:05.052" v="487" actId="26606"/>
          <ac:spMkLst>
            <pc:docMk/>
            <pc:sldMk cId="2115746134" sldId="289"/>
            <ac:spMk id="3" creationId="{0B36AEB2-AC6A-409D-A465-872C887C6A67}"/>
          </ac:spMkLst>
        </pc:spChg>
        <pc:graphicFrameChg chg="add del mod">
          <ac:chgData name="Mariusz MOL" userId="805f18e336aa58be" providerId="LiveId" clId="{C7AF8940-8F68-4667-8ADB-803E0BC4C2C0}" dt="2019-03-09T08:14:20.986" v="480" actId="26606"/>
          <ac:graphicFrameMkLst>
            <pc:docMk/>
            <pc:sldMk cId="2115746134" sldId="289"/>
            <ac:graphicFrameMk id="5" creationId="{B0C68EC4-B363-43C5-A94A-CB81DE116B2E}"/>
          </ac:graphicFrameMkLst>
        </pc:graphicFrameChg>
        <pc:graphicFrameChg chg="add mod">
          <ac:chgData name="Mariusz MOL" userId="805f18e336aa58be" providerId="LiveId" clId="{C7AF8940-8F68-4667-8ADB-803E0BC4C2C0}" dt="2019-03-09T08:15:49.039" v="495" actId="403"/>
          <ac:graphicFrameMkLst>
            <pc:docMk/>
            <pc:sldMk cId="2115746134" sldId="289"/>
            <ac:graphicFrameMk id="6" creationId="{32FE9BDC-3313-4304-90D9-802FDB62AFD5}"/>
          </ac:graphicFrameMkLst>
        </pc:graphicFrameChg>
      </pc:sldChg>
      <pc:sldChg chg="addSp modSp add mod setBg">
        <pc:chgData name="Mariusz MOL" userId="805f18e336aa58be" providerId="LiveId" clId="{C7AF8940-8F68-4667-8ADB-803E0BC4C2C0}" dt="2019-03-09T08:17:12.571" v="534" actId="20577"/>
        <pc:sldMkLst>
          <pc:docMk/>
          <pc:sldMk cId="1667545570" sldId="290"/>
        </pc:sldMkLst>
        <pc:spChg chg="mod">
          <ac:chgData name="Mariusz MOL" userId="805f18e336aa58be" providerId="LiveId" clId="{C7AF8940-8F68-4667-8ADB-803E0BC4C2C0}" dt="2019-03-09T08:16:58.428" v="531" actId="26606"/>
          <ac:spMkLst>
            <pc:docMk/>
            <pc:sldMk cId="1667545570" sldId="290"/>
            <ac:spMk id="2" creationId="{A111A544-B19C-401D-BF85-52F81BA6CCB6}"/>
          </ac:spMkLst>
        </pc:spChg>
        <pc:spChg chg="mod">
          <ac:chgData name="Mariusz MOL" userId="805f18e336aa58be" providerId="LiveId" clId="{C7AF8940-8F68-4667-8ADB-803E0BC4C2C0}" dt="2019-03-09T08:17:12.571" v="534" actId="20577"/>
          <ac:spMkLst>
            <pc:docMk/>
            <pc:sldMk cId="1667545570" sldId="290"/>
            <ac:spMk id="3" creationId="{131172EA-37F5-4E3D-BF30-E64C86FAB483}"/>
          </ac:spMkLst>
        </pc:spChg>
        <pc:spChg chg="add">
          <ac:chgData name="Mariusz MOL" userId="805f18e336aa58be" providerId="LiveId" clId="{C7AF8940-8F68-4667-8ADB-803E0BC4C2C0}" dt="2019-03-09T08:16:58.428" v="531" actId="26606"/>
          <ac:spMkLst>
            <pc:docMk/>
            <pc:sldMk cId="1667545570" sldId="290"/>
            <ac:spMk id="8" creationId="{8D70B121-56F4-4848-B38B-182089D909FA}"/>
          </ac:spMkLst>
        </pc:spChg>
        <pc:cxnChg chg="add">
          <ac:chgData name="Mariusz MOL" userId="805f18e336aa58be" providerId="LiveId" clId="{C7AF8940-8F68-4667-8ADB-803E0BC4C2C0}" dt="2019-03-09T08:16:58.428" v="531" actId="26606"/>
          <ac:cxnSpMkLst>
            <pc:docMk/>
            <pc:sldMk cId="1667545570" sldId="290"/>
            <ac:cxnSpMk id="10" creationId="{2D72A2C9-F3CA-4216-8BAD-FA4C970C3C4E}"/>
          </ac:cxnSpMkLst>
        </pc:cxnChg>
      </pc:sldChg>
      <pc:sldChg chg="addSp modSp add mod setBg">
        <pc:chgData name="Mariusz MOL" userId="805f18e336aa58be" providerId="LiveId" clId="{C7AF8940-8F68-4667-8ADB-803E0BC4C2C0}" dt="2019-03-09T08:18:23.818" v="538" actId="26606"/>
        <pc:sldMkLst>
          <pc:docMk/>
          <pc:sldMk cId="2360325126" sldId="291"/>
        </pc:sldMkLst>
        <pc:spChg chg="mod">
          <ac:chgData name="Mariusz MOL" userId="805f18e336aa58be" providerId="LiveId" clId="{C7AF8940-8F68-4667-8ADB-803E0BC4C2C0}" dt="2019-03-09T08:18:23.818" v="538" actId="26606"/>
          <ac:spMkLst>
            <pc:docMk/>
            <pc:sldMk cId="2360325126" sldId="291"/>
            <ac:spMk id="2" creationId="{C41B18C1-BFAE-419D-A855-15E56FE90378}"/>
          </ac:spMkLst>
        </pc:spChg>
        <pc:spChg chg="mod">
          <ac:chgData name="Mariusz MOL" userId="805f18e336aa58be" providerId="LiveId" clId="{C7AF8940-8F68-4667-8ADB-803E0BC4C2C0}" dt="2019-03-09T08:18:23.818" v="538" actId="26606"/>
          <ac:spMkLst>
            <pc:docMk/>
            <pc:sldMk cId="2360325126" sldId="291"/>
            <ac:spMk id="3" creationId="{92D29197-AAB7-4693-9ED5-9387442936C4}"/>
          </ac:spMkLst>
        </pc:spChg>
        <pc:picChg chg="add">
          <ac:chgData name="Mariusz MOL" userId="805f18e336aa58be" providerId="LiveId" clId="{C7AF8940-8F68-4667-8ADB-803E0BC4C2C0}" dt="2019-03-09T08:18:23.818" v="538" actId="26606"/>
          <ac:picMkLst>
            <pc:docMk/>
            <pc:sldMk cId="2360325126" sldId="291"/>
            <ac:picMk id="71" creationId="{54DDEBDD-D8BD-41A6-8A0D-B00E3768B0F9}"/>
          </ac:picMkLst>
        </pc:picChg>
        <pc:picChg chg="add mod ord">
          <ac:chgData name="Mariusz MOL" userId="805f18e336aa58be" providerId="LiveId" clId="{C7AF8940-8F68-4667-8ADB-803E0BC4C2C0}" dt="2019-03-09T08:18:23.818" v="538" actId="26606"/>
          <ac:picMkLst>
            <pc:docMk/>
            <pc:sldMk cId="2360325126" sldId="291"/>
            <ac:picMk id="7170" creationId="{4B3DECA1-CD00-4F14-B9EB-AEE43560FC5A}"/>
          </ac:picMkLst>
        </pc:picChg>
      </pc:sldChg>
      <pc:sldChg chg="addSp delSp modSp add mod setBg">
        <pc:chgData name="Mariusz MOL" userId="805f18e336aa58be" providerId="LiveId" clId="{C7AF8940-8F68-4667-8ADB-803E0BC4C2C0}" dt="2019-03-09T08:37:17.499" v="685" actId="26606"/>
        <pc:sldMkLst>
          <pc:docMk/>
          <pc:sldMk cId="2203246786" sldId="292"/>
        </pc:sldMkLst>
        <pc:spChg chg="mod">
          <ac:chgData name="Mariusz MOL" userId="805f18e336aa58be" providerId="LiveId" clId="{C7AF8940-8F68-4667-8ADB-803E0BC4C2C0}" dt="2019-03-09T08:37:17.499" v="685" actId="26606"/>
          <ac:spMkLst>
            <pc:docMk/>
            <pc:sldMk cId="2203246786" sldId="292"/>
            <ac:spMk id="2" creationId="{D70AA454-722D-40BE-B2F0-0457C47A4995}"/>
          </ac:spMkLst>
        </pc:spChg>
        <pc:spChg chg="del mod">
          <ac:chgData name="Mariusz MOL" userId="805f18e336aa58be" providerId="LiveId" clId="{C7AF8940-8F68-4667-8ADB-803E0BC4C2C0}" dt="2019-03-09T08:37:17.499" v="685" actId="26606"/>
          <ac:spMkLst>
            <pc:docMk/>
            <pc:sldMk cId="2203246786" sldId="292"/>
            <ac:spMk id="3" creationId="{42421213-DA71-4F1E-91CE-B7A4460E8A38}"/>
          </ac:spMkLst>
        </pc:spChg>
        <pc:graphicFrameChg chg="add">
          <ac:chgData name="Mariusz MOL" userId="805f18e336aa58be" providerId="LiveId" clId="{C7AF8940-8F68-4667-8ADB-803E0BC4C2C0}" dt="2019-03-09T08:37:17.499" v="685" actId="26606"/>
          <ac:graphicFrameMkLst>
            <pc:docMk/>
            <pc:sldMk cId="2203246786" sldId="292"/>
            <ac:graphicFrameMk id="5" creationId="{9CC2FC21-E966-4FDE-B390-14483A6A0C4F}"/>
          </ac:graphicFrameMkLst>
        </pc:graphicFrameChg>
      </pc:sldChg>
      <pc:sldChg chg="addSp modSp add mod setBg">
        <pc:chgData name="Mariusz MOL" userId="805f18e336aa58be" providerId="LiveId" clId="{C7AF8940-8F68-4667-8ADB-803E0BC4C2C0}" dt="2019-03-09T08:26:46.359" v="608" actId="113"/>
        <pc:sldMkLst>
          <pc:docMk/>
          <pc:sldMk cId="1555053234" sldId="293"/>
        </pc:sldMkLst>
        <pc:spChg chg="mod">
          <ac:chgData name="Mariusz MOL" userId="805f18e336aa58be" providerId="LiveId" clId="{C7AF8940-8F68-4667-8ADB-803E0BC4C2C0}" dt="2019-03-09T08:26:04.303" v="604" actId="26606"/>
          <ac:spMkLst>
            <pc:docMk/>
            <pc:sldMk cId="1555053234" sldId="293"/>
            <ac:spMk id="2" creationId="{DC6E6592-2A17-4CBE-A4FE-2BFF5B900318}"/>
          </ac:spMkLst>
        </pc:spChg>
        <pc:spChg chg="mod ord">
          <ac:chgData name="Mariusz MOL" userId="805f18e336aa58be" providerId="LiveId" clId="{C7AF8940-8F68-4667-8ADB-803E0BC4C2C0}" dt="2019-03-09T08:26:46.359" v="608" actId="113"/>
          <ac:spMkLst>
            <pc:docMk/>
            <pc:sldMk cId="1555053234" sldId="293"/>
            <ac:spMk id="3" creationId="{BB5B7B80-FD7A-40BF-9722-E5EBDA51D162}"/>
          </ac:spMkLst>
        </pc:spChg>
        <pc:spChg chg="add">
          <ac:chgData name="Mariusz MOL" userId="805f18e336aa58be" providerId="LiveId" clId="{C7AF8940-8F68-4667-8ADB-803E0BC4C2C0}" dt="2019-03-09T08:26:04.303" v="604" actId="26606"/>
          <ac:spMkLst>
            <pc:docMk/>
            <pc:sldMk cId="1555053234" sldId="293"/>
            <ac:spMk id="9" creationId="{AFA67CD3-AB4E-4A7A-BEB8-53C445D8C44E}"/>
          </ac:spMkLst>
        </pc:spChg>
        <pc:spChg chg="add">
          <ac:chgData name="Mariusz MOL" userId="805f18e336aa58be" providerId="LiveId" clId="{C7AF8940-8F68-4667-8ADB-803E0BC4C2C0}" dt="2019-03-09T08:26:04.303" v="604" actId="26606"/>
          <ac:spMkLst>
            <pc:docMk/>
            <pc:sldMk cId="1555053234" sldId="293"/>
            <ac:spMk id="13" creationId="{339C8D78-A644-462F-B674-F440635E5353}"/>
          </ac:spMkLst>
        </pc:spChg>
        <pc:picChg chg="add mod">
          <ac:chgData name="Mariusz MOL" userId="805f18e336aa58be" providerId="LiveId" clId="{C7AF8940-8F68-4667-8ADB-803E0BC4C2C0}" dt="2019-03-09T08:26:04.303" v="604" actId="26606"/>
          <ac:picMkLst>
            <pc:docMk/>
            <pc:sldMk cId="1555053234" sldId="293"/>
            <ac:picMk id="4" creationId="{E06CAE31-29FF-40CF-AE15-61D5C2EA8FC8}"/>
          </ac:picMkLst>
        </pc:picChg>
        <pc:picChg chg="add">
          <ac:chgData name="Mariusz MOL" userId="805f18e336aa58be" providerId="LiveId" clId="{C7AF8940-8F68-4667-8ADB-803E0BC4C2C0}" dt="2019-03-09T08:26:04.303" v="604" actId="26606"/>
          <ac:picMkLst>
            <pc:docMk/>
            <pc:sldMk cId="1555053234" sldId="293"/>
            <ac:picMk id="11" creationId="{07CF545F-9C2E-4446-97CD-AD92990C2B68}"/>
          </ac:picMkLst>
        </pc:picChg>
      </pc:sldChg>
      <pc:sldChg chg="addSp modSp add mod setBg">
        <pc:chgData name="Mariusz MOL" userId="805f18e336aa58be" providerId="LiveId" clId="{C7AF8940-8F68-4667-8ADB-803E0BC4C2C0}" dt="2019-03-09T08:27:48.151" v="615" actId="14100"/>
        <pc:sldMkLst>
          <pc:docMk/>
          <pc:sldMk cId="777209545" sldId="294"/>
        </pc:sldMkLst>
        <pc:spChg chg="mod">
          <ac:chgData name="Mariusz MOL" userId="805f18e336aa58be" providerId="LiveId" clId="{C7AF8940-8F68-4667-8ADB-803E0BC4C2C0}" dt="2019-03-09T08:27:11.121" v="610" actId="26606"/>
          <ac:spMkLst>
            <pc:docMk/>
            <pc:sldMk cId="777209545" sldId="294"/>
            <ac:spMk id="2" creationId="{BAE93007-526E-4C1E-BF79-D969ABF0A11A}"/>
          </ac:spMkLst>
        </pc:spChg>
        <pc:spChg chg="mod ord">
          <ac:chgData name="Mariusz MOL" userId="805f18e336aa58be" providerId="LiveId" clId="{C7AF8940-8F68-4667-8ADB-803E0BC4C2C0}" dt="2019-03-09T08:27:11.121" v="610" actId="26606"/>
          <ac:spMkLst>
            <pc:docMk/>
            <pc:sldMk cId="777209545" sldId="294"/>
            <ac:spMk id="3" creationId="{0FD502DE-952C-48F5-85D6-80A1E15CBA29}"/>
          </ac:spMkLst>
        </pc:spChg>
        <pc:spChg chg="add">
          <ac:chgData name="Mariusz MOL" userId="805f18e336aa58be" providerId="LiveId" clId="{C7AF8940-8F68-4667-8ADB-803E0BC4C2C0}" dt="2019-03-09T08:27:11.121" v="610" actId="26606"/>
          <ac:spMkLst>
            <pc:docMk/>
            <pc:sldMk cId="777209545" sldId="294"/>
            <ac:spMk id="9" creationId="{AFA67CD3-AB4E-4A7A-BEB8-53C445D8C44E}"/>
          </ac:spMkLst>
        </pc:spChg>
        <pc:spChg chg="add">
          <ac:chgData name="Mariusz MOL" userId="805f18e336aa58be" providerId="LiveId" clId="{C7AF8940-8F68-4667-8ADB-803E0BC4C2C0}" dt="2019-03-09T08:27:11.121" v="610" actId="26606"/>
          <ac:spMkLst>
            <pc:docMk/>
            <pc:sldMk cId="777209545" sldId="294"/>
            <ac:spMk id="13" creationId="{339C8D78-A644-462F-B674-F440635E5353}"/>
          </ac:spMkLst>
        </pc:spChg>
        <pc:picChg chg="add mod">
          <ac:chgData name="Mariusz MOL" userId="805f18e336aa58be" providerId="LiveId" clId="{C7AF8940-8F68-4667-8ADB-803E0BC4C2C0}" dt="2019-03-09T08:27:48.151" v="615" actId="14100"/>
          <ac:picMkLst>
            <pc:docMk/>
            <pc:sldMk cId="777209545" sldId="294"/>
            <ac:picMk id="4" creationId="{56D61340-7115-4D47-BC41-FFD6AC2E3F85}"/>
          </ac:picMkLst>
        </pc:picChg>
        <pc:picChg chg="add">
          <ac:chgData name="Mariusz MOL" userId="805f18e336aa58be" providerId="LiveId" clId="{C7AF8940-8F68-4667-8ADB-803E0BC4C2C0}" dt="2019-03-09T08:27:11.121" v="610" actId="26606"/>
          <ac:picMkLst>
            <pc:docMk/>
            <pc:sldMk cId="777209545" sldId="294"/>
            <ac:picMk id="11" creationId="{07CF545F-9C2E-4446-97CD-AD92990C2B68}"/>
          </ac:picMkLst>
        </pc:picChg>
      </pc:sldChg>
      <pc:sldChg chg="addSp delSp modSp add mod setBg">
        <pc:chgData name="Mariusz MOL" userId="805f18e336aa58be" providerId="LiveId" clId="{C7AF8940-8F68-4667-8ADB-803E0BC4C2C0}" dt="2019-03-09T08:32:15.759" v="638" actId="14100"/>
        <pc:sldMkLst>
          <pc:docMk/>
          <pc:sldMk cId="2395824262" sldId="295"/>
        </pc:sldMkLst>
        <pc:spChg chg="del mod">
          <ac:chgData name="Mariusz MOL" userId="805f18e336aa58be" providerId="LiveId" clId="{C7AF8940-8F68-4667-8ADB-803E0BC4C2C0}" dt="2019-03-09T08:32:10.761" v="637" actId="478"/>
          <ac:spMkLst>
            <pc:docMk/>
            <pc:sldMk cId="2395824262" sldId="295"/>
            <ac:spMk id="2" creationId="{089FDC39-7E86-4212-B1EC-A9DD4E5B763D}"/>
          </ac:spMkLst>
        </pc:spChg>
        <pc:spChg chg="mod ord">
          <ac:chgData name="Mariusz MOL" userId="805f18e336aa58be" providerId="LiveId" clId="{C7AF8940-8F68-4667-8ADB-803E0BC4C2C0}" dt="2019-03-09T08:32:15.759" v="638" actId="14100"/>
          <ac:spMkLst>
            <pc:docMk/>
            <pc:sldMk cId="2395824262" sldId="295"/>
            <ac:spMk id="3" creationId="{36E0EAA1-D234-4112-9B25-E72FA5EAF9FC}"/>
          </ac:spMkLst>
        </pc:spChg>
        <pc:spChg chg="add">
          <ac:chgData name="Mariusz MOL" userId="805f18e336aa58be" providerId="LiveId" clId="{C7AF8940-8F68-4667-8ADB-803E0BC4C2C0}" dt="2019-03-09T08:32:04.097" v="636" actId="26606"/>
          <ac:spMkLst>
            <pc:docMk/>
            <pc:sldMk cId="2395824262" sldId="295"/>
            <ac:spMk id="9" creationId="{AFA67CD3-AB4E-4A7A-BEB8-53C445D8C44E}"/>
          </ac:spMkLst>
        </pc:spChg>
        <pc:spChg chg="add">
          <ac:chgData name="Mariusz MOL" userId="805f18e336aa58be" providerId="LiveId" clId="{C7AF8940-8F68-4667-8ADB-803E0BC4C2C0}" dt="2019-03-09T08:32:04.097" v="636" actId="26606"/>
          <ac:spMkLst>
            <pc:docMk/>
            <pc:sldMk cId="2395824262" sldId="295"/>
            <ac:spMk id="13" creationId="{339C8D78-A644-462F-B674-F440635E5353}"/>
          </ac:spMkLst>
        </pc:spChg>
        <pc:picChg chg="add mod">
          <ac:chgData name="Mariusz MOL" userId="805f18e336aa58be" providerId="LiveId" clId="{C7AF8940-8F68-4667-8ADB-803E0BC4C2C0}" dt="2019-03-09T08:32:04.097" v="636" actId="26606"/>
          <ac:picMkLst>
            <pc:docMk/>
            <pc:sldMk cId="2395824262" sldId="295"/>
            <ac:picMk id="4" creationId="{C39C336D-5D52-4151-B823-B0E6CE263DF8}"/>
          </ac:picMkLst>
        </pc:picChg>
        <pc:picChg chg="add">
          <ac:chgData name="Mariusz MOL" userId="805f18e336aa58be" providerId="LiveId" clId="{C7AF8940-8F68-4667-8ADB-803E0BC4C2C0}" dt="2019-03-09T08:32:04.097" v="636" actId="26606"/>
          <ac:picMkLst>
            <pc:docMk/>
            <pc:sldMk cId="2395824262" sldId="295"/>
            <ac:picMk id="11" creationId="{07CF545F-9C2E-4446-97CD-AD92990C2B68}"/>
          </ac:picMkLst>
        </pc:picChg>
      </pc:sldChg>
      <pc:sldChg chg="addSp modSp add mod setBg">
        <pc:chgData name="Mariusz MOL" userId="805f18e336aa58be" providerId="LiveId" clId="{C7AF8940-8F68-4667-8ADB-803E0BC4C2C0}" dt="2019-03-09T08:37:00.247" v="683" actId="26606"/>
        <pc:sldMkLst>
          <pc:docMk/>
          <pc:sldMk cId="512639892" sldId="296"/>
        </pc:sldMkLst>
        <pc:spChg chg="mod">
          <ac:chgData name="Mariusz MOL" userId="805f18e336aa58be" providerId="LiveId" clId="{C7AF8940-8F68-4667-8ADB-803E0BC4C2C0}" dt="2019-03-09T08:37:00.247" v="683" actId="26606"/>
          <ac:spMkLst>
            <pc:docMk/>
            <pc:sldMk cId="512639892" sldId="296"/>
            <ac:spMk id="2" creationId="{B7D6D1AA-04AA-44B8-BD40-BD778F3E122E}"/>
          </ac:spMkLst>
        </pc:spChg>
        <pc:spChg chg="mod">
          <ac:chgData name="Mariusz MOL" userId="805f18e336aa58be" providerId="LiveId" clId="{C7AF8940-8F68-4667-8ADB-803E0BC4C2C0}" dt="2019-03-09T08:37:00.247" v="683" actId="26606"/>
          <ac:spMkLst>
            <pc:docMk/>
            <pc:sldMk cId="512639892" sldId="296"/>
            <ac:spMk id="3" creationId="{9CC33330-FAD8-450B-BCCF-475E97C3BCDC}"/>
          </ac:spMkLst>
        </pc:spChg>
        <pc:spChg chg="add">
          <ac:chgData name="Mariusz MOL" userId="805f18e336aa58be" providerId="LiveId" clId="{C7AF8940-8F68-4667-8ADB-803E0BC4C2C0}" dt="2019-03-09T08:37:00.247" v="683" actId="26606"/>
          <ac:spMkLst>
            <pc:docMk/>
            <pc:sldMk cId="512639892" sldId="296"/>
            <ac:spMk id="8" creationId="{8D70B121-56F4-4848-B38B-182089D909FA}"/>
          </ac:spMkLst>
        </pc:spChg>
        <pc:cxnChg chg="add">
          <ac:chgData name="Mariusz MOL" userId="805f18e336aa58be" providerId="LiveId" clId="{C7AF8940-8F68-4667-8ADB-803E0BC4C2C0}" dt="2019-03-09T08:37:00.247" v="683" actId="26606"/>
          <ac:cxnSpMkLst>
            <pc:docMk/>
            <pc:sldMk cId="512639892" sldId="296"/>
            <ac:cxnSpMk id="10" creationId="{2D72A2C9-F3CA-4216-8BAD-FA4C970C3C4E}"/>
          </ac:cxnSpMkLst>
        </pc:cxnChg>
      </pc:sldChg>
      <pc:sldChg chg="addSp modSp add mod setBg">
        <pc:chgData name="Mariusz MOL" userId="805f18e336aa58be" providerId="LiveId" clId="{C7AF8940-8F68-4667-8ADB-803E0BC4C2C0}" dt="2019-03-09T08:37:03.882" v="684" actId="26606"/>
        <pc:sldMkLst>
          <pc:docMk/>
          <pc:sldMk cId="968692513" sldId="297"/>
        </pc:sldMkLst>
        <pc:spChg chg="mod">
          <ac:chgData name="Mariusz MOL" userId="805f18e336aa58be" providerId="LiveId" clId="{C7AF8940-8F68-4667-8ADB-803E0BC4C2C0}" dt="2019-03-09T08:37:03.882" v="684" actId="26606"/>
          <ac:spMkLst>
            <pc:docMk/>
            <pc:sldMk cId="968692513" sldId="297"/>
            <ac:spMk id="2" creationId="{679914BF-33AD-4402-9AC3-3A6BD18EA642}"/>
          </ac:spMkLst>
        </pc:spChg>
        <pc:spChg chg="mod">
          <ac:chgData name="Mariusz MOL" userId="805f18e336aa58be" providerId="LiveId" clId="{C7AF8940-8F68-4667-8ADB-803E0BC4C2C0}" dt="2019-03-09T08:37:03.882" v="684" actId="26606"/>
          <ac:spMkLst>
            <pc:docMk/>
            <pc:sldMk cId="968692513" sldId="297"/>
            <ac:spMk id="3" creationId="{A929CE3D-867D-4C26-BF71-8D0290A4F0B5}"/>
          </ac:spMkLst>
        </pc:spChg>
        <pc:spChg chg="add">
          <ac:chgData name="Mariusz MOL" userId="805f18e336aa58be" providerId="LiveId" clId="{C7AF8940-8F68-4667-8ADB-803E0BC4C2C0}" dt="2019-03-09T08:37:03.882" v="684" actId="26606"/>
          <ac:spMkLst>
            <pc:docMk/>
            <pc:sldMk cId="968692513" sldId="297"/>
            <ac:spMk id="8" creationId="{8D70B121-56F4-4848-B38B-182089D909FA}"/>
          </ac:spMkLst>
        </pc:spChg>
        <pc:cxnChg chg="add">
          <ac:chgData name="Mariusz MOL" userId="805f18e336aa58be" providerId="LiveId" clId="{C7AF8940-8F68-4667-8ADB-803E0BC4C2C0}" dt="2019-03-09T08:37:03.882" v="684" actId="26606"/>
          <ac:cxnSpMkLst>
            <pc:docMk/>
            <pc:sldMk cId="968692513" sldId="297"/>
            <ac:cxnSpMk id="10" creationId="{2D72A2C9-F3CA-4216-8BAD-FA4C970C3C4E}"/>
          </ac:cxnSpMkLst>
        </pc:cxnChg>
      </pc:sldChg>
      <pc:sldChg chg="addSp delSp modSp add mod setBg">
        <pc:chgData name="Mariusz MOL" userId="805f18e336aa58be" providerId="LiveId" clId="{C7AF8940-8F68-4667-8ADB-803E0BC4C2C0}" dt="2019-03-09T08:41:24.576" v="707" actId="26606"/>
        <pc:sldMkLst>
          <pc:docMk/>
          <pc:sldMk cId="392945683" sldId="298"/>
        </pc:sldMkLst>
        <pc:spChg chg="mod">
          <ac:chgData name="Mariusz MOL" userId="805f18e336aa58be" providerId="LiveId" clId="{C7AF8940-8F68-4667-8ADB-803E0BC4C2C0}" dt="2019-03-09T08:41:24.576" v="707" actId="26606"/>
          <ac:spMkLst>
            <pc:docMk/>
            <pc:sldMk cId="392945683" sldId="298"/>
            <ac:spMk id="2" creationId="{7D9A8C8D-AAD6-4C79-A503-8A2B56F0E466}"/>
          </ac:spMkLst>
        </pc:spChg>
        <pc:spChg chg="add del mod">
          <ac:chgData name="Mariusz MOL" userId="805f18e336aa58be" providerId="LiveId" clId="{C7AF8940-8F68-4667-8ADB-803E0BC4C2C0}" dt="2019-03-09T08:41:24.576" v="707" actId="26606"/>
          <ac:spMkLst>
            <pc:docMk/>
            <pc:sldMk cId="392945683" sldId="298"/>
            <ac:spMk id="3" creationId="{58A91281-BDA4-4D2B-96E5-B9D1F8C017DF}"/>
          </ac:spMkLst>
        </pc:spChg>
        <pc:spChg chg="add">
          <ac:chgData name="Mariusz MOL" userId="805f18e336aa58be" providerId="LiveId" clId="{C7AF8940-8F68-4667-8ADB-803E0BC4C2C0}" dt="2019-03-09T08:41:24.576" v="707" actId="26606"/>
          <ac:spMkLst>
            <pc:docMk/>
            <pc:sldMk cId="392945683" sldId="298"/>
            <ac:spMk id="8" creationId="{8D70B121-56F4-4848-B38B-182089D909FA}"/>
          </ac:spMkLst>
        </pc:spChg>
        <pc:spChg chg="add del">
          <ac:chgData name="Mariusz MOL" userId="805f18e336aa58be" providerId="LiveId" clId="{C7AF8940-8F68-4667-8ADB-803E0BC4C2C0}" dt="2019-03-09T08:41:24.560" v="706" actId="26606"/>
          <ac:spMkLst>
            <pc:docMk/>
            <pc:sldMk cId="392945683" sldId="298"/>
            <ac:spMk id="10" creationId="{46C2E80F-49A6-4372-B103-219D417A55ED}"/>
          </ac:spMkLst>
        </pc:spChg>
        <pc:spChg chg="add">
          <ac:chgData name="Mariusz MOL" userId="805f18e336aa58be" providerId="LiveId" clId="{C7AF8940-8F68-4667-8ADB-803E0BC4C2C0}" dt="2019-03-09T08:41:24.576" v="707" actId="26606"/>
          <ac:spMkLst>
            <pc:docMk/>
            <pc:sldMk cId="392945683" sldId="298"/>
            <ac:spMk id="13" creationId="{58A91281-BDA4-4D2B-96E5-B9D1F8C017DF}"/>
          </ac:spMkLst>
        </pc:spChg>
        <pc:graphicFrameChg chg="add del">
          <ac:chgData name="Mariusz MOL" userId="805f18e336aa58be" providerId="LiveId" clId="{C7AF8940-8F68-4667-8ADB-803E0BC4C2C0}" dt="2019-03-09T08:41:24.560" v="706" actId="26606"/>
          <ac:graphicFrameMkLst>
            <pc:docMk/>
            <pc:sldMk cId="392945683" sldId="298"/>
            <ac:graphicFrameMk id="5" creationId="{EC7D09B5-1367-4DFE-97B0-181A9711E42F}"/>
          </ac:graphicFrameMkLst>
        </pc:graphicFrameChg>
        <pc:cxnChg chg="add">
          <ac:chgData name="Mariusz MOL" userId="805f18e336aa58be" providerId="LiveId" clId="{C7AF8940-8F68-4667-8ADB-803E0BC4C2C0}" dt="2019-03-09T08:41:24.576" v="707" actId="26606"/>
          <ac:cxnSpMkLst>
            <pc:docMk/>
            <pc:sldMk cId="392945683" sldId="298"/>
            <ac:cxnSpMk id="12" creationId="{2D72A2C9-F3CA-4216-8BAD-FA4C970C3C4E}"/>
          </ac:cxnSpMkLst>
        </pc:cxnChg>
      </pc:sldChg>
      <pc:sldChg chg="addSp delSp modSp add mod setBg">
        <pc:chgData name="Mariusz MOL" userId="805f18e336aa58be" providerId="LiveId" clId="{C7AF8940-8F68-4667-8ADB-803E0BC4C2C0}" dt="2019-03-09T08:59:42.889" v="793" actId="5793"/>
        <pc:sldMkLst>
          <pc:docMk/>
          <pc:sldMk cId="352983947" sldId="299"/>
        </pc:sldMkLst>
        <pc:spChg chg="mod">
          <ac:chgData name="Mariusz MOL" userId="805f18e336aa58be" providerId="LiveId" clId="{C7AF8940-8F68-4667-8ADB-803E0BC4C2C0}" dt="2019-03-09T08:58:07.459" v="776" actId="26606"/>
          <ac:spMkLst>
            <pc:docMk/>
            <pc:sldMk cId="352983947" sldId="299"/>
            <ac:spMk id="2" creationId="{E80DB7D4-C98C-4290-9534-C511C34452FE}"/>
          </ac:spMkLst>
        </pc:spChg>
        <pc:spChg chg="mod">
          <ac:chgData name="Mariusz MOL" userId="805f18e336aa58be" providerId="LiveId" clId="{C7AF8940-8F68-4667-8ADB-803E0BC4C2C0}" dt="2019-03-09T08:59:42.889" v="793" actId="5793"/>
          <ac:spMkLst>
            <pc:docMk/>
            <pc:sldMk cId="352983947" sldId="299"/>
            <ac:spMk id="3" creationId="{E4D2A7E9-3EEB-4AFA-8D9D-5D108B63F4FC}"/>
          </ac:spMkLst>
        </pc:spChg>
        <pc:spChg chg="add del">
          <ac:chgData name="Mariusz MOL" userId="805f18e336aa58be" providerId="LiveId" clId="{C7AF8940-8F68-4667-8ADB-803E0BC4C2C0}" dt="2019-03-09T08:57:22.695" v="762" actId="478"/>
          <ac:spMkLst>
            <pc:docMk/>
            <pc:sldMk cId="352983947" sldId="299"/>
            <ac:spMk id="4" creationId="{484F0C95-6C70-4CBC-88C0-8D9F0E87348B}"/>
          </ac:spMkLst>
        </pc:spChg>
        <pc:spChg chg="add">
          <ac:chgData name="Mariusz MOL" userId="805f18e336aa58be" providerId="LiveId" clId="{C7AF8940-8F68-4667-8ADB-803E0BC4C2C0}" dt="2019-03-09T08:58:07.459" v="776" actId="26606"/>
          <ac:spMkLst>
            <pc:docMk/>
            <pc:sldMk cId="352983947" sldId="299"/>
            <ac:spMk id="10" creationId="{AFA67CD3-AB4E-4A7A-BEB8-53C445D8C44E}"/>
          </ac:spMkLst>
        </pc:spChg>
        <pc:spChg chg="add">
          <ac:chgData name="Mariusz MOL" userId="805f18e336aa58be" providerId="LiveId" clId="{C7AF8940-8F68-4667-8ADB-803E0BC4C2C0}" dt="2019-03-09T08:58:07.459" v="776" actId="26606"/>
          <ac:spMkLst>
            <pc:docMk/>
            <pc:sldMk cId="352983947" sldId="299"/>
            <ac:spMk id="14" creationId="{339C8D78-A644-462F-B674-F440635E5353}"/>
          </ac:spMkLst>
        </pc:spChg>
        <pc:picChg chg="add">
          <ac:chgData name="Mariusz MOL" userId="805f18e336aa58be" providerId="LiveId" clId="{C7AF8940-8F68-4667-8ADB-803E0BC4C2C0}" dt="2019-03-09T08:58:07.459" v="776" actId="26606"/>
          <ac:picMkLst>
            <pc:docMk/>
            <pc:sldMk cId="352983947" sldId="299"/>
            <ac:picMk id="7" creationId="{56A8B3D5-DAD5-4AE4-A672-C3F38E71E9AE}"/>
          </ac:picMkLst>
        </pc:picChg>
        <pc:picChg chg="add">
          <ac:chgData name="Mariusz MOL" userId="805f18e336aa58be" providerId="LiveId" clId="{C7AF8940-8F68-4667-8ADB-803E0BC4C2C0}" dt="2019-03-09T08:58:07.459" v="776" actId="26606"/>
          <ac:picMkLst>
            <pc:docMk/>
            <pc:sldMk cId="352983947" sldId="299"/>
            <ac:picMk id="12" creationId="{07CF545F-9C2E-4446-97CD-AD92990C2B68}"/>
          </ac:picMkLst>
        </pc:picChg>
      </pc:sldChg>
      <pc:sldChg chg="addSp modSp add mod setBg">
        <pc:chgData name="Mariusz MOL" userId="805f18e336aa58be" providerId="LiveId" clId="{C7AF8940-8F68-4667-8ADB-803E0BC4C2C0}" dt="2019-03-09T08:59:24.624" v="791" actId="26606"/>
        <pc:sldMkLst>
          <pc:docMk/>
          <pc:sldMk cId="1324906383" sldId="300"/>
        </pc:sldMkLst>
        <pc:spChg chg="mod">
          <ac:chgData name="Mariusz MOL" userId="805f18e336aa58be" providerId="LiveId" clId="{C7AF8940-8F68-4667-8ADB-803E0BC4C2C0}" dt="2019-03-09T08:59:24.624" v="791" actId="26606"/>
          <ac:spMkLst>
            <pc:docMk/>
            <pc:sldMk cId="1324906383" sldId="300"/>
            <ac:spMk id="2" creationId="{6E748E15-3024-4303-A556-1F82DBCBFE36}"/>
          </ac:spMkLst>
        </pc:spChg>
        <pc:spChg chg="mod">
          <ac:chgData name="Mariusz MOL" userId="805f18e336aa58be" providerId="LiveId" clId="{C7AF8940-8F68-4667-8ADB-803E0BC4C2C0}" dt="2019-03-09T08:59:24.624" v="791" actId="26606"/>
          <ac:spMkLst>
            <pc:docMk/>
            <pc:sldMk cId="1324906383" sldId="300"/>
            <ac:spMk id="3" creationId="{D7CE1A31-32A1-4473-8EFD-2A494BD9405A}"/>
          </ac:spMkLst>
        </pc:spChg>
        <pc:spChg chg="add">
          <ac:chgData name="Mariusz MOL" userId="805f18e336aa58be" providerId="LiveId" clId="{C7AF8940-8F68-4667-8ADB-803E0BC4C2C0}" dt="2019-03-09T08:59:24.624" v="791" actId="26606"/>
          <ac:spMkLst>
            <pc:docMk/>
            <pc:sldMk cId="1324906383" sldId="300"/>
            <ac:spMk id="10" creationId="{AFA67CD3-AB4E-4A7A-BEB8-53C445D8C44E}"/>
          </ac:spMkLst>
        </pc:spChg>
        <pc:spChg chg="add">
          <ac:chgData name="Mariusz MOL" userId="805f18e336aa58be" providerId="LiveId" clId="{C7AF8940-8F68-4667-8ADB-803E0BC4C2C0}" dt="2019-03-09T08:59:24.624" v="791" actId="26606"/>
          <ac:spMkLst>
            <pc:docMk/>
            <pc:sldMk cId="1324906383" sldId="300"/>
            <ac:spMk id="14" creationId="{339C8D78-A644-462F-B674-F440635E5353}"/>
          </ac:spMkLst>
        </pc:spChg>
        <pc:picChg chg="add">
          <ac:chgData name="Mariusz MOL" userId="805f18e336aa58be" providerId="LiveId" clId="{C7AF8940-8F68-4667-8ADB-803E0BC4C2C0}" dt="2019-03-09T08:59:24.624" v="791" actId="26606"/>
          <ac:picMkLst>
            <pc:docMk/>
            <pc:sldMk cId="1324906383" sldId="300"/>
            <ac:picMk id="7" creationId="{26A95ABD-BAE7-4B65-8D67-9F5B6DB29557}"/>
          </ac:picMkLst>
        </pc:picChg>
        <pc:picChg chg="add">
          <ac:chgData name="Mariusz MOL" userId="805f18e336aa58be" providerId="LiveId" clId="{C7AF8940-8F68-4667-8ADB-803E0BC4C2C0}" dt="2019-03-09T08:59:24.624" v="791" actId="26606"/>
          <ac:picMkLst>
            <pc:docMk/>
            <pc:sldMk cId="1324906383" sldId="300"/>
            <ac:picMk id="12" creationId="{07CF545F-9C2E-4446-97CD-AD92990C2B68}"/>
          </ac:picMkLst>
        </pc:picChg>
      </pc:sldChg>
      <pc:sldChg chg="addSp delSp modSp add mod setBg">
        <pc:chgData name="Mariusz MOL" userId="805f18e336aa58be" providerId="LiveId" clId="{C7AF8940-8F68-4667-8ADB-803E0BC4C2C0}" dt="2019-03-09T09:06:34.423" v="887" actId="27636"/>
        <pc:sldMkLst>
          <pc:docMk/>
          <pc:sldMk cId="3946191934" sldId="301"/>
        </pc:sldMkLst>
        <pc:spChg chg="del mod">
          <ac:chgData name="Mariusz MOL" userId="805f18e336aa58be" providerId="LiveId" clId="{C7AF8940-8F68-4667-8ADB-803E0BC4C2C0}" dt="2019-03-09T09:06:24.463" v="882" actId="478"/>
          <ac:spMkLst>
            <pc:docMk/>
            <pc:sldMk cId="3946191934" sldId="301"/>
            <ac:spMk id="2" creationId="{9BBC70C7-9173-4841-805A-F3E2C4C5205A}"/>
          </ac:spMkLst>
        </pc:spChg>
        <pc:spChg chg="mod">
          <ac:chgData name="Mariusz MOL" userId="805f18e336aa58be" providerId="LiveId" clId="{C7AF8940-8F68-4667-8ADB-803E0BC4C2C0}" dt="2019-03-09T09:06:34.423" v="887" actId="27636"/>
          <ac:spMkLst>
            <pc:docMk/>
            <pc:sldMk cId="3946191934" sldId="301"/>
            <ac:spMk id="3" creationId="{9BD0A416-09C3-4CDC-8286-9208FA22D116}"/>
          </ac:spMkLst>
        </pc:spChg>
        <pc:spChg chg="add">
          <ac:chgData name="Mariusz MOL" userId="805f18e336aa58be" providerId="LiveId" clId="{C7AF8940-8F68-4667-8ADB-803E0BC4C2C0}" dt="2019-03-09T09:06:21.308" v="881" actId="26606"/>
          <ac:spMkLst>
            <pc:docMk/>
            <pc:sldMk cId="3946191934" sldId="301"/>
            <ac:spMk id="10" creationId="{AFA67CD3-AB4E-4A7A-BEB8-53C445D8C44E}"/>
          </ac:spMkLst>
        </pc:spChg>
        <pc:spChg chg="add">
          <ac:chgData name="Mariusz MOL" userId="805f18e336aa58be" providerId="LiveId" clId="{C7AF8940-8F68-4667-8ADB-803E0BC4C2C0}" dt="2019-03-09T09:06:21.308" v="881" actId="26606"/>
          <ac:spMkLst>
            <pc:docMk/>
            <pc:sldMk cId="3946191934" sldId="301"/>
            <ac:spMk id="14" creationId="{339C8D78-A644-462F-B674-F440635E5353}"/>
          </ac:spMkLst>
        </pc:spChg>
        <pc:picChg chg="add">
          <ac:chgData name="Mariusz MOL" userId="805f18e336aa58be" providerId="LiveId" clId="{C7AF8940-8F68-4667-8ADB-803E0BC4C2C0}" dt="2019-03-09T09:06:21.308" v="881" actId="26606"/>
          <ac:picMkLst>
            <pc:docMk/>
            <pc:sldMk cId="3946191934" sldId="301"/>
            <ac:picMk id="7" creationId="{C318BA9B-C459-4EDA-9C67-F6D715267320}"/>
          </ac:picMkLst>
        </pc:picChg>
        <pc:picChg chg="add">
          <ac:chgData name="Mariusz MOL" userId="805f18e336aa58be" providerId="LiveId" clId="{C7AF8940-8F68-4667-8ADB-803E0BC4C2C0}" dt="2019-03-09T09:06:21.308" v="881" actId="26606"/>
          <ac:picMkLst>
            <pc:docMk/>
            <pc:sldMk cId="3946191934" sldId="301"/>
            <ac:picMk id="12" creationId="{07CF545F-9C2E-4446-97CD-AD92990C2B68}"/>
          </ac:picMkLst>
        </pc:picChg>
      </pc:sldChg>
      <pc:sldChg chg="addSp delSp modSp add mod setBg">
        <pc:chgData name="Mariusz MOL" userId="805f18e336aa58be" providerId="LiveId" clId="{C7AF8940-8F68-4667-8ADB-803E0BC4C2C0}" dt="2019-03-09T09:06:00.290" v="880" actId="26606"/>
        <pc:sldMkLst>
          <pc:docMk/>
          <pc:sldMk cId="1608815883" sldId="302"/>
        </pc:sldMkLst>
        <pc:spChg chg="del">
          <ac:chgData name="Mariusz MOL" userId="805f18e336aa58be" providerId="LiveId" clId="{C7AF8940-8F68-4667-8ADB-803E0BC4C2C0}" dt="2019-03-09T09:05:44.285" v="879" actId="478"/>
          <ac:spMkLst>
            <pc:docMk/>
            <pc:sldMk cId="1608815883" sldId="302"/>
            <ac:spMk id="2" creationId="{9AD3377F-66A2-4DE4-A884-7032B1A0C679}"/>
          </ac:spMkLst>
        </pc:spChg>
        <pc:spChg chg="mod">
          <ac:chgData name="Mariusz MOL" userId="805f18e336aa58be" providerId="LiveId" clId="{C7AF8940-8F68-4667-8ADB-803E0BC4C2C0}" dt="2019-03-09T09:06:00.290" v="880" actId="26606"/>
          <ac:spMkLst>
            <pc:docMk/>
            <pc:sldMk cId="1608815883" sldId="302"/>
            <ac:spMk id="3" creationId="{534CB17F-616B-4D5D-B64C-F99E02A976BB}"/>
          </ac:spMkLst>
        </pc:spChg>
        <pc:spChg chg="add">
          <ac:chgData name="Mariusz MOL" userId="805f18e336aa58be" providerId="LiveId" clId="{C7AF8940-8F68-4667-8ADB-803E0BC4C2C0}" dt="2019-03-09T09:06:00.290" v="880" actId="26606"/>
          <ac:spMkLst>
            <pc:docMk/>
            <pc:sldMk cId="1608815883" sldId="302"/>
            <ac:spMk id="8" creationId="{8D70B121-56F4-4848-B38B-182089D909FA}"/>
          </ac:spMkLst>
        </pc:spChg>
        <pc:cxnChg chg="add">
          <ac:chgData name="Mariusz MOL" userId="805f18e336aa58be" providerId="LiveId" clId="{C7AF8940-8F68-4667-8ADB-803E0BC4C2C0}" dt="2019-03-09T09:06:00.290" v="880" actId="26606"/>
          <ac:cxnSpMkLst>
            <pc:docMk/>
            <pc:sldMk cId="1608815883" sldId="302"/>
            <ac:cxnSpMk id="10" creationId="{2D72A2C9-F3CA-4216-8BAD-FA4C970C3C4E}"/>
          </ac:cxnSpMkLst>
        </pc:cxnChg>
      </pc:sldChg>
      <pc:sldChg chg="addSp delSp modSp add mod setBg">
        <pc:chgData name="Mariusz MOL" userId="805f18e336aa58be" providerId="LiveId" clId="{C7AF8940-8F68-4667-8ADB-803E0BC4C2C0}" dt="2019-03-09T09:05:37.779" v="878" actId="403"/>
        <pc:sldMkLst>
          <pc:docMk/>
          <pc:sldMk cId="1188861514" sldId="303"/>
        </pc:sldMkLst>
        <pc:spChg chg="del">
          <ac:chgData name="Mariusz MOL" userId="805f18e336aa58be" providerId="LiveId" clId="{C7AF8940-8F68-4667-8ADB-803E0BC4C2C0}" dt="2019-03-09T09:04:56.563" v="870" actId="478"/>
          <ac:spMkLst>
            <pc:docMk/>
            <pc:sldMk cId="1188861514" sldId="303"/>
            <ac:spMk id="2" creationId="{36F70EFE-B574-444C-819B-4D9712A5255F}"/>
          </ac:spMkLst>
        </pc:spChg>
        <pc:spChg chg="add del mod">
          <ac:chgData name="Mariusz MOL" userId="805f18e336aa58be" providerId="LiveId" clId="{C7AF8940-8F68-4667-8ADB-803E0BC4C2C0}" dt="2019-03-09T09:05:21.501" v="875" actId="26606"/>
          <ac:spMkLst>
            <pc:docMk/>
            <pc:sldMk cId="1188861514" sldId="303"/>
            <ac:spMk id="3" creationId="{EDC1D7AE-9203-43BC-9329-CBA4F99C3048}"/>
          </ac:spMkLst>
        </pc:spChg>
        <pc:spChg chg="add mod">
          <ac:chgData name="Mariusz MOL" userId="805f18e336aa58be" providerId="LiveId" clId="{C7AF8940-8F68-4667-8ADB-803E0BC4C2C0}" dt="2019-03-09T09:05:37.779" v="878" actId="403"/>
          <ac:spMkLst>
            <pc:docMk/>
            <pc:sldMk cId="1188861514" sldId="303"/>
            <ac:spMk id="8" creationId="{EDC1D7AE-9203-43BC-9329-CBA4F99C3048}"/>
          </ac:spMkLst>
        </pc:spChg>
        <pc:spChg chg="add">
          <ac:chgData name="Mariusz MOL" userId="805f18e336aa58be" providerId="LiveId" clId="{C7AF8940-8F68-4667-8ADB-803E0BC4C2C0}" dt="2019-03-09T09:05:21.501" v="875" actId="26606"/>
          <ac:spMkLst>
            <pc:docMk/>
            <pc:sldMk cId="1188861514" sldId="303"/>
            <ac:spMk id="10" creationId="{AFA67CD3-AB4E-4A7A-BEB8-53C445D8C44E}"/>
          </ac:spMkLst>
        </pc:spChg>
        <pc:spChg chg="add">
          <ac:chgData name="Mariusz MOL" userId="805f18e336aa58be" providerId="LiveId" clId="{C7AF8940-8F68-4667-8ADB-803E0BC4C2C0}" dt="2019-03-09T09:05:21.501" v="875" actId="26606"/>
          <ac:spMkLst>
            <pc:docMk/>
            <pc:sldMk cId="1188861514" sldId="303"/>
            <ac:spMk id="14" creationId="{339C8D78-A644-462F-B674-F440635E5353}"/>
          </ac:spMkLst>
        </pc:spChg>
        <pc:graphicFrameChg chg="add del">
          <ac:chgData name="Mariusz MOL" userId="805f18e336aa58be" providerId="LiveId" clId="{C7AF8940-8F68-4667-8ADB-803E0BC4C2C0}" dt="2019-03-09T09:05:21.485" v="874" actId="26606"/>
          <ac:graphicFrameMkLst>
            <pc:docMk/>
            <pc:sldMk cId="1188861514" sldId="303"/>
            <ac:graphicFrameMk id="5" creationId="{B8ED3115-11E8-4AA9-B6D2-30C3E9848F6D}"/>
          </ac:graphicFrameMkLst>
        </pc:graphicFrameChg>
        <pc:picChg chg="add">
          <ac:chgData name="Mariusz MOL" userId="805f18e336aa58be" providerId="LiveId" clId="{C7AF8940-8F68-4667-8ADB-803E0BC4C2C0}" dt="2019-03-09T09:05:21.501" v="875" actId="26606"/>
          <ac:picMkLst>
            <pc:docMk/>
            <pc:sldMk cId="1188861514" sldId="303"/>
            <ac:picMk id="7" creationId="{3CAC23E4-05A1-4F1C-858F-46CF5C3625ED}"/>
          </ac:picMkLst>
        </pc:picChg>
        <pc:picChg chg="add">
          <ac:chgData name="Mariusz MOL" userId="805f18e336aa58be" providerId="LiveId" clId="{C7AF8940-8F68-4667-8ADB-803E0BC4C2C0}" dt="2019-03-09T09:05:21.501" v="875" actId="26606"/>
          <ac:picMkLst>
            <pc:docMk/>
            <pc:sldMk cId="1188861514" sldId="303"/>
            <ac:picMk id="12" creationId="{07CF545F-9C2E-4446-97CD-AD92990C2B68}"/>
          </ac:picMkLst>
        </pc:picChg>
      </pc:sldChg>
      <pc:sldChg chg="addSp modSp add mod setBg">
        <pc:chgData name="Mariusz MOL" userId="805f18e336aa58be" providerId="LiveId" clId="{C7AF8940-8F68-4667-8ADB-803E0BC4C2C0}" dt="2019-03-09T09:10:51.048" v="951" actId="27636"/>
        <pc:sldMkLst>
          <pc:docMk/>
          <pc:sldMk cId="996978091" sldId="304"/>
        </pc:sldMkLst>
        <pc:spChg chg="mod">
          <ac:chgData name="Mariusz MOL" userId="805f18e336aa58be" providerId="LiveId" clId="{C7AF8940-8F68-4667-8ADB-803E0BC4C2C0}" dt="2019-03-09T09:10:11.406" v="936" actId="26606"/>
          <ac:spMkLst>
            <pc:docMk/>
            <pc:sldMk cId="996978091" sldId="304"/>
            <ac:spMk id="2" creationId="{5880ABB6-BD39-410A-9570-BB2B3DDFB458}"/>
          </ac:spMkLst>
        </pc:spChg>
        <pc:spChg chg="mod">
          <ac:chgData name="Mariusz MOL" userId="805f18e336aa58be" providerId="LiveId" clId="{C7AF8940-8F68-4667-8ADB-803E0BC4C2C0}" dt="2019-03-09T09:10:51.048" v="951" actId="27636"/>
          <ac:spMkLst>
            <pc:docMk/>
            <pc:sldMk cId="996978091" sldId="304"/>
            <ac:spMk id="3" creationId="{FB3829EB-8F52-4C3D-A016-DAFDC59035D0}"/>
          </ac:spMkLst>
        </pc:spChg>
        <pc:spChg chg="add">
          <ac:chgData name="Mariusz MOL" userId="805f18e336aa58be" providerId="LiveId" clId="{C7AF8940-8F68-4667-8ADB-803E0BC4C2C0}" dt="2019-03-09T09:10:11.406" v="936" actId="26606"/>
          <ac:spMkLst>
            <pc:docMk/>
            <pc:sldMk cId="996978091" sldId="304"/>
            <ac:spMk id="10" creationId="{AFA67CD3-AB4E-4A7A-BEB8-53C445D8C44E}"/>
          </ac:spMkLst>
        </pc:spChg>
        <pc:spChg chg="add">
          <ac:chgData name="Mariusz MOL" userId="805f18e336aa58be" providerId="LiveId" clId="{C7AF8940-8F68-4667-8ADB-803E0BC4C2C0}" dt="2019-03-09T09:10:11.406" v="936" actId="26606"/>
          <ac:spMkLst>
            <pc:docMk/>
            <pc:sldMk cId="996978091" sldId="304"/>
            <ac:spMk id="14" creationId="{339C8D78-A644-462F-B674-F440635E5353}"/>
          </ac:spMkLst>
        </pc:spChg>
        <pc:picChg chg="add mod">
          <ac:chgData name="Mariusz MOL" userId="805f18e336aa58be" providerId="LiveId" clId="{C7AF8940-8F68-4667-8ADB-803E0BC4C2C0}" dt="2019-03-09T09:10:26.167" v="939" actId="1076"/>
          <ac:picMkLst>
            <pc:docMk/>
            <pc:sldMk cId="996978091" sldId="304"/>
            <ac:picMk id="7" creationId="{1FE1443D-6CA6-47AA-A649-CAA725A4B6E5}"/>
          </ac:picMkLst>
        </pc:picChg>
        <pc:picChg chg="add">
          <ac:chgData name="Mariusz MOL" userId="805f18e336aa58be" providerId="LiveId" clId="{C7AF8940-8F68-4667-8ADB-803E0BC4C2C0}" dt="2019-03-09T09:10:11.406" v="936" actId="26606"/>
          <ac:picMkLst>
            <pc:docMk/>
            <pc:sldMk cId="996978091" sldId="304"/>
            <ac:picMk id="12" creationId="{07CF545F-9C2E-4446-97CD-AD92990C2B68}"/>
          </ac:picMkLst>
        </pc:picChg>
      </pc:sldChg>
      <pc:sldChg chg="addSp modSp add">
        <pc:chgData name="Mariusz MOL" userId="805f18e336aa58be" providerId="LiveId" clId="{C7AF8940-8F68-4667-8ADB-803E0BC4C2C0}" dt="2019-03-09T09:13:03.201" v="996" actId="1076"/>
        <pc:sldMkLst>
          <pc:docMk/>
          <pc:sldMk cId="13566274" sldId="305"/>
        </pc:sldMkLst>
        <pc:spChg chg="mod">
          <ac:chgData name="Mariusz MOL" userId="805f18e336aa58be" providerId="LiveId" clId="{C7AF8940-8F68-4667-8ADB-803E0BC4C2C0}" dt="2019-03-09T09:12:55.853" v="994"/>
          <ac:spMkLst>
            <pc:docMk/>
            <pc:sldMk cId="13566274" sldId="305"/>
            <ac:spMk id="3" creationId="{FB3829EB-8F52-4C3D-A016-DAFDC59035D0}"/>
          </ac:spMkLst>
        </pc:spChg>
        <pc:spChg chg="add mod">
          <ac:chgData name="Mariusz MOL" userId="805f18e336aa58be" providerId="LiveId" clId="{C7AF8940-8F68-4667-8ADB-803E0BC4C2C0}" dt="2019-03-09T09:13:03.201" v="996" actId="1076"/>
          <ac:spMkLst>
            <pc:docMk/>
            <pc:sldMk cId="13566274" sldId="305"/>
            <ac:spMk id="4" creationId="{F262CE00-059C-4652-AF23-5CEA6C64B217}"/>
          </ac:spMkLst>
        </pc:spChg>
      </pc:sldChg>
      <pc:sldChg chg="add del">
        <pc:chgData name="Mariusz MOL" userId="805f18e336aa58be" providerId="LiveId" clId="{C7AF8940-8F68-4667-8ADB-803E0BC4C2C0}" dt="2019-03-09T09:09:49.314" v="935" actId="2696"/>
        <pc:sldMkLst>
          <pc:docMk/>
          <pc:sldMk cId="913612869" sldId="305"/>
        </pc:sldMkLst>
      </pc:sldChg>
      <pc:sldChg chg="modSp add">
        <pc:chgData name="Mariusz MOL" userId="805f18e336aa58be" providerId="LiveId" clId="{C7AF8940-8F68-4667-8ADB-803E0BC4C2C0}" dt="2019-03-09T09:13:23.129" v="1011" actId="27636"/>
        <pc:sldMkLst>
          <pc:docMk/>
          <pc:sldMk cId="685215424" sldId="306"/>
        </pc:sldMkLst>
        <pc:spChg chg="mod">
          <ac:chgData name="Mariusz MOL" userId="805f18e336aa58be" providerId="LiveId" clId="{C7AF8940-8F68-4667-8ADB-803E0BC4C2C0}" dt="2019-03-09T09:13:23.129" v="1011" actId="27636"/>
          <ac:spMkLst>
            <pc:docMk/>
            <pc:sldMk cId="685215424" sldId="306"/>
            <ac:spMk id="3" creationId="{FB3829EB-8F52-4C3D-A016-DAFDC59035D0}"/>
          </ac:spMkLst>
        </pc:spChg>
      </pc:sldChg>
      <pc:sldChg chg="addSp modSp add mod setBg">
        <pc:chgData name="Mariusz MOL" userId="805f18e336aa58be" providerId="LiveId" clId="{C7AF8940-8F68-4667-8ADB-803E0BC4C2C0}" dt="2019-03-09T09:19:44.473" v="1093" actId="26606"/>
        <pc:sldMkLst>
          <pc:docMk/>
          <pc:sldMk cId="206180020" sldId="307"/>
        </pc:sldMkLst>
        <pc:spChg chg="mod">
          <ac:chgData name="Mariusz MOL" userId="805f18e336aa58be" providerId="LiveId" clId="{C7AF8940-8F68-4667-8ADB-803E0BC4C2C0}" dt="2019-03-09T09:19:44.473" v="1093" actId="26606"/>
          <ac:spMkLst>
            <pc:docMk/>
            <pc:sldMk cId="206180020" sldId="307"/>
            <ac:spMk id="2" creationId="{3967E55F-6B02-455B-8318-7CBCCF40EF55}"/>
          </ac:spMkLst>
        </pc:spChg>
        <pc:spChg chg="mod">
          <ac:chgData name="Mariusz MOL" userId="805f18e336aa58be" providerId="LiveId" clId="{C7AF8940-8F68-4667-8ADB-803E0BC4C2C0}" dt="2019-03-09T09:19:44.473" v="1093" actId="26606"/>
          <ac:spMkLst>
            <pc:docMk/>
            <pc:sldMk cId="206180020" sldId="307"/>
            <ac:spMk id="3" creationId="{BBFBB5ED-C119-4AA2-83C4-31C894DA4562}"/>
          </ac:spMkLst>
        </pc:spChg>
        <pc:spChg chg="add">
          <ac:chgData name="Mariusz MOL" userId="805f18e336aa58be" providerId="LiveId" clId="{C7AF8940-8F68-4667-8ADB-803E0BC4C2C0}" dt="2019-03-09T09:19:44.473" v="1093" actId="26606"/>
          <ac:spMkLst>
            <pc:docMk/>
            <pc:sldMk cId="206180020" sldId="307"/>
            <ac:spMk id="10" creationId="{AFA67CD3-AB4E-4A7A-BEB8-53C445D8C44E}"/>
          </ac:spMkLst>
        </pc:spChg>
        <pc:spChg chg="add">
          <ac:chgData name="Mariusz MOL" userId="805f18e336aa58be" providerId="LiveId" clId="{C7AF8940-8F68-4667-8ADB-803E0BC4C2C0}" dt="2019-03-09T09:19:44.473" v="1093" actId="26606"/>
          <ac:spMkLst>
            <pc:docMk/>
            <pc:sldMk cId="206180020" sldId="307"/>
            <ac:spMk id="14" creationId="{339C8D78-A644-462F-B674-F440635E5353}"/>
          </ac:spMkLst>
        </pc:spChg>
        <pc:picChg chg="add">
          <ac:chgData name="Mariusz MOL" userId="805f18e336aa58be" providerId="LiveId" clId="{C7AF8940-8F68-4667-8ADB-803E0BC4C2C0}" dt="2019-03-09T09:19:44.473" v="1093" actId="26606"/>
          <ac:picMkLst>
            <pc:docMk/>
            <pc:sldMk cId="206180020" sldId="307"/>
            <ac:picMk id="7" creationId="{92654336-15F4-4D8E-8867-55678EB42FA4}"/>
          </ac:picMkLst>
        </pc:picChg>
        <pc:picChg chg="add">
          <ac:chgData name="Mariusz MOL" userId="805f18e336aa58be" providerId="LiveId" clId="{C7AF8940-8F68-4667-8ADB-803E0BC4C2C0}" dt="2019-03-09T09:19:44.473" v="1093" actId="26606"/>
          <ac:picMkLst>
            <pc:docMk/>
            <pc:sldMk cId="206180020" sldId="307"/>
            <ac:picMk id="12" creationId="{07CF545F-9C2E-4446-97CD-AD92990C2B68}"/>
          </ac:picMkLst>
        </pc:picChg>
      </pc:sldChg>
      <pc:sldChg chg="addSp modSp add mod setBg">
        <pc:chgData name="Mariusz MOL" userId="805f18e336aa58be" providerId="LiveId" clId="{C7AF8940-8F68-4667-8ADB-803E0BC4C2C0}" dt="2019-03-09T09:19:53.443" v="1094" actId="26606"/>
        <pc:sldMkLst>
          <pc:docMk/>
          <pc:sldMk cId="3038332167" sldId="308"/>
        </pc:sldMkLst>
        <pc:spChg chg="mod">
          <ac:chgData name="Mariusz MOL" userId="805f18e336aa58be" providerId="LiveId" clId="{C7AF8940-8F68-4667-8ADB-803E0BC4C2C0}" dt="2019-03-09T09:19:53.443" v="1094" actId="26606"/>
          <ac:spMkLst>
            <pc:docMk/>
            <pc:sldMk cId="3038332167" sldId="308"/>
            <ac:spMk id="2" creationId="{3967E55F-6B02-455B-8318-7CBCCF40EF55}"/>
          </ac:spMkLst>
        </pc:spChg>
        <pc:spChg chg="mod">
          <ac:chgData name="Mariusz MOL" userId="805f18e336aa58be" providerId="LiveId" clId="{C7AF8940-8F68-4667-8ADB-803E0BC4C2C0}" dt="2019-03-09T09:19:53.443" v="1094" actId="26606"/>
          <ac:spMkLst>
            <pc:docMk/>
            <pc:sldMk cId="3038332167" sldId="308"/>
            <ac:spMk id="3" creationId="{BBFBB5ED-C119-4AA2-83C4-31C894DA4562}"/>
          </ac:spMkLst>
        </pc:spChg>
        <pc:spChg chg="add">
          <ac:chgData name="Mariusz MOL" userId="805f18e336aa58be" providerId="LiveId" clId="{C7AF8940-8F68-4667-8ADB-803E0BC4C2C0}" dt="2019-03-09T09:19:53.443" v="1094" actId="26606"/>
          <ac:spMkLst>
            <pc:docMk/>
            <pc:sldMk cId="3038332167" sldId="308"/>
            <ac:spMk id="8" creationId="{8D70B121-56F4-4848-B38B-182089D909FA}"/>
          </ac:spMkLst>
        </pc:spChg>
        <pc:cxnChg chg="add">
          <ac:chgData name="Mariusz MOL" userId="805f18e336aa58be" providerId="LiveId" clId="{C7AF8940-8F68-4667-8ADB-803E0BC4C2C0}" dt="2019-03-09T09:19:53.443" v="1094" actId="26606"/>
          <ac:cxnSpMkLst>
            <pc:docMk/>
            <pc:sldMk cId="3038332167" sldId="308"/>
            <ac:cxnSpMk id="10" creationId="{2D72A2C9-F3CA-4216-8BAD-FA4C970C3C4E}"/>
          </ac:cxnSpMkLst>
        </pc:cxnChg>
      </pc:sldChg>
      <pc:sldChg chg="addSp modSp add mod setBg">
        <pc:chgData name="Mariusz MOL" userId="805f18e336aa58be" providerId="LiveId" clId="{C7AF8940-8F68-4667-8ADB-803E0BC4C2C0}" dt="2019-03-09T09:19:58.460" v="1095" actId="26606"/>
        <pc:sldMkLst>
          <pc:docMk/>
          <pc:sldMk cId="3133353953" sldId="309"/>
        </pc:sldMkLst>
        <pc:spChg chg="mod">
          <ac:chgData name="Mariusz MOL" userId="805f18e336aa58be" providerId="LiveId" clId="{C7AF8940-8F68-4667-8ADB-803E0BC4C2C0}" dt="2019-03-09T09:19:58.460" v="1095" actId="26606"/>
          <ac:spMkLst>
            <pc:docMk/>
            <pc:sldMk cId="3133353953" sldId="309"/>
            <ac:spMk id="2" creationId="{3967E55F-6B02-455B-8318-7CBCCF40EF55}"/>
          </ac:spMkLst>
        </pc:spChg>
        <pc:spChg chg="mod">
          <ac:chgData name="Mariusz MOL" userId="805f18e336aa58be" providerId="LiveId" clId="{C7AF8940-8F68-4667-8ADB-803E0BC4C2C0}" dt="2019-03-09T09:19:58.460" v="1095" actId="26606"/>
          <ac:spMkLst>
            <pc:docMk/>
            <pc:sldMk cId="3133353953" sldId="309"/>
            <ac:spMk id="3" creationId="{BBFBB5ED-C119-4AA2-83C4-31C894DA4562}"/>
          </ac:spMkLst>
        </pc:spChg>
        <pc:spChg chg="add">
          <ac:chgData name="Mariusz MOL" userId="805f18e336aa58be" providerId="LiveId" clId="{C7AF8940-8F68-4667-8ADB-803E0BC4C2C0}" dt="2019-03-09T09:19:58.460" v="1095" actId="26606"/>
          <ac:spMkLst>
            <pc:docMk/>
            <pc:sldMk cId="3133353953" sldId="309"/>
            <ac:spMk id="8" creationId="{8D70B121-56F4-4848-B38B-182089D909FA}"/>
          </ac:spMkLst>
        </pc:spChg>
        <pc:cxnChg chg="add">
          <ac:chgData name="Mariusz MOL" userId="805f18e336aa58be" providerId="LiveId" clId="{C7AF8940-8F68-4667-8ADB-803E0BC4C2C0}" dt="2019-03-09T09:19:58.460" v="1095" actId="26606"/>
          <ac:cxnSpMkLst>
            <pc:docMk/>
            <pc:sldMk cId="3133353953" sldId="309"/>
            <ac:cxnSpMk id="10" creationId="{2D72A2C9-F3CA-4216-8BAD-FA4C970C3C4E}"/>
          </ac:cxnSpMkLst>
        </pc:cxnChg>
      </pc:sldChg>
      <pc:sldChg chg="addSp modSp add mod setBg">
        <pc:chgData name="Mariusz MOL" userId="805f18e336aa58be" providerId="LiveId" clId="{C7AF8940-8F68-4667-8ADB-803E0BC4C2C0}" dt="2019-03-09T09:26:02.584" v="1160" actId="26606"/>
        <pc:sldMkLst>
          <pc:docMk/>
          <pc:sldMk cId="1186689467" sldId="310"/>
        </pc:sldMkLst>
        <pc:spChg chg="mod">
          <ac:chgData name="Mariusz MOL" userId="805f18e336aa58be" providerId="LiveId" clId="{C7AF8940-8F68-4667-8ADB-803E0BC4C2C0}" dt="2019-03-09T09:26:02.584" v="1160" actId="26606"/>
          <ac:spMkLst>
            <pc:docMk/>
            <pc:sldMk cId="1186689467" sldId="310"/>
            <ac:spMk id="2" creationId="{BD70E6A1-9F87-415E-A33D-0CE22AF11B25}"/>
          </ac:spMkLst>
        </pc:spChg>
        <pc:spChg chg="mod">
          <ac:chgData name="Mariusz MOL" userId="805f18e336aa58be" providerId="LiveId" clId="{C7AF8940-8F68-4667-8ADB-803E0BC4C2C0}" dt="2019-03-09T09:26:02.584" v="1160" actId="26606"/>
          <ac:spMkLst>
            <pc:docMk/>
            <pc:sldMk cId="1186689467" sldId="310"/>
            <ac:spMk id="3" creationId="{D0D42962-EA1D-4D42-B61D-4DFE8575B90A}"/>
          </ac:spMkLst>
        </pc:spChg>
        <pc:spChg chg="add">
          <ac:chgData name="Mariusz MOL" userId="805f18e336aa58be" providerId="LiveId" clId="{C7AF8940-8F68-4667-8ADB-803E0BC4C2C0}" dt="2019-03-09T09:26:02.584" v="1160" actId="26606"/>
          <ac:spMkLst>
            <pc:docMk/>
            <pc:sldMk cId="1186689467" sldId="310"/>
            <ac:spMk id="8" creationId="{8D70B121-56F4-4848-B38B-182089D909FA}"/>
          </ac:spMkLst>
        </pc:spChg>
        <pc:cxnChg chg="add">
          <ac:chgData name="Mariusz MOL" userId="805f18e336aa58be" providerId="LiveId" clId="{C7AF8940-8F68-4667-8ADB-803E0BC4C2C0}" dt="2019-03-09T09:26:02.584" v="1160" actId="26606"/>
          <ac:cxnSpMkLst>
            <pc:docMk/>
            <pc:sldMk cId="1186689467" sldId="310"/>
            <ac:cxnSpMk id="10" creationId="{2D72A2C9-F3CA-4216-8BAD-FA4C970C3C4E}"/>
          </ac:cxnSpMkLst>
        </pc:cxnChg>
      </pc:sldChg>
      <pc:sldChg chg="addSp modSp add mod setBg">
        <pc:chgData name="Mariusz MOL" userId="805f18e336aa58be" providerId="LiveId" clId="{C7AF8940-8F68-4667-8ADB-803E0BC4C2C0}" dt="2019-03-09T09:26:08.624" v="1161" actId="26606"/>
        <pc:sldMkLst>
          <pc:docMk/>
          <pc:sldMk cId="1300491858" sldId="311"/>
        </pc:sldMkLst>
        <pc:spChg chg="mod">
          <ac:chgData name="Mariusz MOL" userId="805f18e336aa58be" providerId="LiveId" clId="{C7AF8940-8F68-4667-8ADB-803E0BC4C2C0}" dt="2019-03-09T09:26:08.624" v="1161" actId="26606"/>
          <ac:spMkLst>
            <pc:docMk/>
            <pc:sldMk cId="1300491858" sldId="311"/>
            <ac:spMk id="2" creationId="{BD70E6A1-9F87-415E-A33D-0CE22AF11B25}"/>
          </ac:spMkLst>
        </pc:spChg>
        <pc:spChg chg="mod">
          <ac:chgData name="Mariusz MOL" userId="805f18e336aa58be" providerId="LiveId" clId="{C7AF8940-8F68-4667-8ADB-803E0BC4C2C0}" dt="2019-03-09T09:26:08.624" v="1161" actId="26606"/>
          <ac:spMkLst>
            <pc:docMk/>
            <pc:sldMk cId="1300491858" sldId="311"/>
            <ac:spMk id="3" creationId="{D0D42962-EA1D-4D42-B61D-4DFE8575B90A}"/>
          </ac:spMkLst>
        </pc:spChg>
        <pc:spChg chg="add">
          <ac:chgData name="Mariusz MOL" userId="805f18e336aa58be" providerId="LiveId" clId="{C7AF8940-8F68-4667-8ADB-803E0BC4C2C0}" dt="2019-03-09T09:26:08.624" v="1161" actId="26606"/>
          <ac:spMkLst>
            <pc:docMk/>
            <pc:sldMk cId="1300491858" sldId="311"/>
            <ac:spMk id="8" creationId="{8D70B121-56F4-4848-B38B-182089D909FA}"/>
          </ac:spMkLst>
        </pc:spChg>
        <pc:cxnChg chg="add">
          <ac:chgData name="Mariusz MOL" userId="805f18e336aa58be" providerId="LiveId" clId="{C7AF8940-8F68-4667-8ADB-803E0BC4C2C0}" dt="2019-03-09T09:26:08.624" v="1161" actId="26606"/>
          <ac:cxnSpMkLst>
            <pc:docMk/>
            <pc:sldMk cId="1300491858" sldId="311"/>
            <ac:cxnSpMk id="10" creationId="{2D72A2C9-F3CA-4216-8BAD-FA4C970C3C4E}"/>
          </ac:cxnSpMkLst>
        </pc:cxnChg>
      </pc:sldChg>
      <pc:sldChg chg="addSp modSp add mod setBg">
        <pc:chgData name="Mariusz MOL" userId="805f18e336aa58be" providerId="LiveId" clId="{C7AF8940-8F68-4667-8ADB-803E0BC4C2C0}" dt="2019-03-09T09:25:06.863" v="1154" actId="14100"/>
        <pc:sldMkLst>
          <pc:docMk/>
          <pc:sldMk cId="2765091537" sldId="312"/>
        </pc:sldMkLst>
        <pc:spChg chg="mod">
          <ac:chgData name="Mariusz MOL" userId="805f18e336aa58be" providerId="LiveId" clId="{C7AF8940-8F68-4667-8ADB-803E0BC4C2C0}" dt="2019-03-09T09:24:58.445" v="1152" actId="26606"/>
          <ac:spMkLst>
            <pc:docMk/>
            <pc:sldMk cId="2765091537" sldId="312"/>
            <ac:spMk id="2" creationId="{BD70E6A1-9F87-415E-A33D-0CE22AF11B25}"/>
          </ac:spMkLst>
        </pc:spChg>
        <pc:spChg chg="mod ord">
          <ac:chgData name="Mariusz MOL" userId="805f18e336aa58be" providerId="LiveId" clId="{C7AF8940-8F68-4667-8ADB-803E0BC4C2C0}" dt="2019-03-09T09:24:58.445" v="1152" actId="26606"/>
          <ac:spMkLst>
            <pc:docMk/>
            <pc:sldMk cId="2765091537" sldId="312"/>
            <ac:spMk id="3" creationId="{D0D42962-EA1D-4D42-B61D-4DFE8575B90A}"/>
          </ac:spMkLst>
        </pc:spChg>
        <pc:spChg chg="add">
          <ac:chgData name="Mariusz MOL" userId="805f18e336aa58be" providerId="LiveId" clId="{C7AF8940-8F68-4667-8ADB-803E0BC4C2C0}" dt="2019-03-09T09:24:58.445" v="1152" actId="26606"/>
          <ac:spMkLst>
            <pc:docMk/>
            <pc:sldMk cId="2765091537" sldId="312"/>
            <ac:spMk id="9" creationId="{AFA67CD3-AB4E-4A7A-BEB8-53C445D8C44E}"/>
          </ac:spMkLst>
        </pc:spChg>
        <pc:spChg chg="add">
          <ac:chgData name="Mariusz MOL" userId="805f18e336aa58be" providerId="LiveId" clId="{C7AF8940-8F68-4667-8ADB-803E0BC4C2C0}" dt="2019-03-09T09:24:58.445" v="1152" actId="26606"/>
          <ac:spMkLst>
            <pc:docMk/>
            <pc:sldMk cId="2765091537" sldId="312"/>
            <ac:spMk id="13" creationId="{339C8D78-A644-462F-B674-F440635E5353}"/>
          </ac:spMkLst>
        </pc:spChg>
        <pc:picChg chg="add mod">
          <ac:chgData name="Mariusz MOL" userId="805f18e336aa58be" providerId="LiveId" clId="{C7AF8940-8F68-4667-8ADB-803E0BC4C2C0}" dt="2019-03-09T09:25:06.863" v="1154" actId="14100"/>
          <ac:picMkLst>
            <pc:docMk/>
            <pc:sldMk cId="2765091537" sldId="312"/>
            <ac:picMk id="4" creationId="{F255B85D-02BC-4E0D-8063-41CBBC409B7D}"/>
          </ac:picMkLst>
        </pc:picChg>
        <pc:picChg chg="add">
          <ac:chgData name="Mariusz MOL" userId="805f18e336aa58be" providerId="LiveId" clId="{C7AF8940-8F68-4667-8ADB-803E0BC4C2C0}" dt="2019-03-09T09:24:58.445" v="1152" actId="26606"/>
          <ac:picMkLst>
            <pc:docMk/>
            <pc:sldMk cId="2765091537" sldId="312"/>
            <ac:picMk id="11" creationId="{07CF545F-9C2E-4446-97CD-AD92990C2B68}"/>
          </ac:picMkLst>
        </pc:picChg>
      </pc:sldChg>
      <pc:sldChg chg="addSp modSp add mod setBg">
        <pc:chgData name="Mariusz MOL" userId="805f18e336aa58be" providerId="LiveId" clId="{C7AF8940-8F68-4667-8ADB-803E0BC4C2C0}" dt="2019-03-09T09:26:11.648" v="1162" actId="26606"/>
        <pc:sldMkLst>
          <pc:docMk/>
          <pc:sldMk cId="3590406017" sldId="313"/>
        </pc:sldMkLst>
        <pc:spChg chg="mod">
          <ac:chgData name="Mariusz MOL" userId="805f18e336aa58be" providerId="LiveId" clId="{C7AF8940-8F68-4667-8ADB-803E0BC4C2C0}" dt="2019-03-09T09:26:11.648" v="1162" actId="26606"/>
          <ac:spMkLst>
            <pc:docMk/>
            <pc:sldMk cId="3590406017" sldId="313"/>
            <ac:spMk id="2" creationId="{BD70E6A1-9F87-415E-A33D-0CE22AF11B25}"/>
          </ac:spMkLst>
        </pc:spChg>
        <pc:spChg chg="mod">
          <ac:chgData name="Mariusz MOL" userId="805f18e336aa58be" providerId="LiveId" clId="{C7AF8940-8F68-4667-8ADB-803E0BC4C2C0}" dt="2019-03-09T09:26:11.648" v="1162" actId="26606"/>
          <ac:spMkLst>
            <pc:docMk/>
            <pc:sldMk cId="3590406017" sldId="313"/>
            <ac:spMk id="3" creationId="{D0D42962-EA1D-4D42-B61D-4DFE8575B90A}"/>
          </ac:spMkLst>
        </pc:spChg>
        <pc:spChg chg="add">
          <ac:chgData name="Mariusz MOL" userId="805f18e336aa58be" providerId="LiveId" clId="{C7AF8940-8F68-4667-8ADB-803E0BC4C2C0}" dt="2019-03-09T09:26:11.648" v="1162" actId="26606"/>
          <ac:spMkLst>
            <pc:docMk/>
            <pc:sldMk cId="3590406017" sldId="313"/>
            <ac:spMk id="8" creationId="{8D70B121-56F4-4848-B38B-182089D909FA}"/>
          </ac:spMkLst>
        </pc:spChg>
        <pc:cxnChg chg="add">
          <ac:chgData name="Mariusz MOL" userId="805f18e336aa58be" providerId="LiveId" clId="{C7AF8940-8F68-4667-8ADB-803E0BC4C2C0}" dt="2019-03-09T09:26:11.648" v="1162" actId="26606"/>
          <ac:cxnSpMkLst>
            <pc:docMk/>
            <pc:sldMk cId="3590406017" sldId="313"/>
            <ac:cxnSpMk id="10" creationId="{2D72A2C9-F3CA-4216-8BAD-FA4C970C3C4E}"/>
          </ac:cxnSpMkLst>
        </pc:cxnChg>
      </pc:sldChg>
      <pc:sldChg chg="delSp modSp add">
        <pc:chgData name="Mariusz MOL" userId="805f18e336aa58be" providerId="LiveId" clId="{C7AF8940-8F68-4667-8ADB-803E0BC4C2C0}" dt="2019-03-09T09:33:22.457" v="1169" actId="14100"/>
        <pc:sldMkLst>
          <pc:docMk/>
          <pc:sldMk cId="2897251063" sldId="314"/>
        </pc:sldMkLst>
        <pc:spChg chg="del">
          <ac:chgData name="Mariusz MOL" userId="805f18e336aa58be" providerId="LiveId" clId="{C7AF8940-8F68-4667-8ADB-803E0BC4C2C0}" dt="2019-03-09T09:32:43.428" v="1165" actId="478"/>
          <ac:spMkLst>
            <pc:docMk/>
            <pc:sldMk cId="2897251063" sldId="314"/>
            <ac:spMk id="6" creationId="{00000000-0000-0000-0000-000000000000}"/>
          </ac:spMkLst>
        </pc:spChg>
        <pc:spChg chg="del">
          <ac:chgData name="Mariusz MOL" userId="805f18e336aa58be" providerId="LiveId" clId="{C7AF8940-8F68-4667-8ADB-803E0BC4C2C0}" dt="2019-03-09T09:32:39.875" v="1164" actId="478"/>
          <ac:spMkLst>
            <pc:docMk/>
            <pc:sldMk cId="2897251063" sldId="314"/>
            <ac:spMk id="7" creationId="{00000000-0000-0000-0000-000000000000}"/>
          </ac:spMkLst>
        </pc:spChg>
        <pc:spChg chg="del">
          <ac:chgData name="Mariusz MOL" userId="805f18e336aa58be" providerId="LiveId" clId="{C7AF8940-8F68-4667-8ADB-803E0BC4C2C0}" dt="2019-03-09T09:33:09.817" v="1166" actId="478"/>
          <ac:spMkLst>
            <pc:docMk/>
            <pc:sldMk cId="2897251063" sldId="314"/>
            <ac:spMk id="8" creationId="{00000000-0000-0000-0000-000000000000}"/>
          </ac:spMkLst>
        </pc:spChg>
        <pc:spChg chg="del">
          <ac:chgData name="Mariusz MOL" userId="805f18e336aa58be" providerId="LiveId" clId="{C7AF8940-8F68-4667-8ADB-803E0BC4C2C0}" dt="2019-03-09T09:33:12.240" v="1167" actId="478"/>
          <ac:spMkLst>
            <pc:docMk/>
            <pc:sldMk cId="2897251063" sldId="314"/>
            <ac:spMk id="9" creationId="{00000000-0000-0000-0000-000000000000}"/>
          </ac:spMkLst>
        </pc:spChg>
        <pc:picChg chg="mod">
          <ac:chgData name="Mariusz MOL" userId="805f18e336aa58be" providerId="LiveId" clId="{C7AF8940-8F68-4667-8ADB-803E0BC4C2C0}" dt="2019-03-09T09:33:22.457" v="1169" actId="14100"/>
          <ac:picMkLst>
            <pc:docMk/>
            <pc:sldMk cId="2897251063" sldId="314"/>
            <ac:picMk id="4"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289657-1A01-4F51-BD3F-1CC803B91971}"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57904550-9895-4DF0-9C6E-AA87384808D8}">
      <dgm:prSet/>
      <dgm:spPr/>
      <dgm:t>
        <a:bodyPr/>
        <a:lstStyle/>
        <a:p>
          <a:r>
            <a:rPr lang="pl-PL"/>
            <a:t>jeśli separatorem pól danych są znaki specjalne, to oznacza to, że w zawartości pól nie może wystąpić taka sekwencja znaków, która normalnie rozdziela pola rekordów</a:t>
          </a:r>
          <a:endParaRPr lang="en-US"/>
        </a:p>
      </dgm:t>
    </dgm:pt>
    <dgm:pt modelId="{9F0BF8C6-7CAA-4FBB-A6DF-6142770223EA}" type="parTrans" cxnId="{9D1A8338-0EF5-4DC6-A55D-9922AE6921E9}">
      <dgm:prSet/>
      <dgm:spPr/>
      <dgm:t>
        <a:bodyPr/>
        <a:lstStyle/>
        <a:p>
          <a:endParaRPr lang="en-US"/>
        </a:p>
      </dgm:t>
    </dgm:pt>
    <dgm:pt modelId="{ED43291A-F15C-438B-8D48-A8EE1518F4CD}" type="sibTrans" cxnId="{9D1A8338-0EF5-4DC6-A55D-9922AE6921E9}">
      <dgm:prSet/>
      <dgm:spPr/>
      <dgm:t>
        <a:bodyPr/>
        <a:lstStyle/>
        <a:p>
          <a:endParaRPr lang="en-US"/>
        </a:p>
      </dgm:t>
    </dgm:pt>
    <dgm:pt modelId="{F8543E30-40ED-442D-8AB0-782202BFE496}">
      <dgm:prSet/>
      <dgm:spPr/>
      <dgm:t>
        <a:bodyPr/>
        <a:lstStyle/>
        <a:p>
          <a:r>
            <a:rPr lang="pl-PL"/>
            <a:t>Przykład: Adam, Nowak ,  Piękne, Białe, włosy</a:t>
          </a:r>
          <a:endParaRPr lang="en-US"/>
        </a:p>
      </dgm:t>
    </dgm:pt>
    <dgm:pt modelId="{24B04436-727B-4226-A0F2-DDA5A9187BFA}" type="parTrans" cxnId="{B83D236E-1EED-4DC8-B5FA-832D95CD7710}">
      <dgm:prSet/>
      <dgm:spPr/>
      <dgm:t>
        <a:bodyPr/>
        <a:lstStyle/>
        <a:p>
          <a:endParaRPr lang="en-US"/>
        </a:p>
      </dgm:t>
    </dgm:pt>
    <dgm:pt modelId="{0EA48835-9812-4DF4-824A-67C4A7792ACC}" type="sibTrans" cxnId="{B83D236E-1EED-4DC8-B5FA-832D95CD7710}">
      <dgm:prSet/>
      <dgm:spPr/>
      <dgm:t>
        <a:bodyPr/>
        <a:lstStyle/>
        <a:p>
          <a:endParaRPr lang="en-US"/>
        </a:p>
      </dgm:t>
    </dgm:pt>
    <dgm:pt modelId="{A6A2D991-A673-4C81-8B71-50746811303F}">
      <dgm:prSet/>
      <dgm:spPr/>
      <dgm:t>
        <a:bodyPr/>
        <a:lstStyle/>
        <a:p>
          <a:r>
            <a:rPr lang="pl-PL"/>
            <a:t>;; „” , </a:t>
          </a:r>
          <a:endParaRPr lang="en-US"/>
        </a:p>
      </dgm:t>
    </dgm:pt>
    <dgm:pt modelId="{71B9B133-77A7-45F1-9058-C8C084650C23}" type="parTrans" cxnId="{D96D7300-C1A2-498F-8910-B4F379FB207E}">
      <dgm:prSet/>
      <dgm:spPr/>
      <dgm:t>
        <a:bodyPr/>
        <a:lstStyle/>
        <a:p>
          <a:endParaRPr lang="en-US"/>
        </a:p>
      </dgm:t>
    </dgm:pt>
    <dgm:pt modelId="{B7D3D19A-093B-475B-B826-8E219F854D8A}" type="sibTrans" cxnId="{D96D7300-C1A2-498F-8910-B4F379FB207E}">
      <dgm:prSet/>
      <dgm:spPr/>
      <dgm:t>
        <a:bodyPr/>
        <a:lstStyle/>
        <a:p>
          <a:endParaRPr lang="en-US"/>
        </a:p>
      </dgm:t>
    </dgm:pt>
    <dgm:pt modelId="{99DEF0D5-962C-4BCD-B65E-779470476ED3}" type="pres">
      <dgm:prSet presAssocID="{A5289657-1A01-4F51-BD3F-1CC803B91971}" presName="root" presStyleCnt="0">
        <dgm:presLayoutVars>
          <dgm:dir/>
          <dgm:resizeHandles val="exact"/>
        </dgm:presLayoutVars>
      </dgm:prSet>
      <dgm:spPr/>
    </dgm:pt>
    <dgm:pt modelId="{7C99980A-D041-4B3D-BE82-FFAEE532CDDD}" type="pres">
      <dgm:prSet presAssocID="{A5289657-1A01-4F51-BD3F-1CC803B91971}" presName="container" presStyleCnt="0">
        <dgm:presLayoutVars>
          <dgm:dir/>
          <dgm:resizeHandles val="exact"/>
        </dgm:presLayoutVars>
      </dgm:prSet>
      <dgm:spPr/>
    </dgm:pt>
    <dgm:pt modelId="{65A3554C-943E-4A3D-8438-B50C74F132C4}" type="pres">
      <dgm:prSet presAssocID="{57904550-9895-4DF0-9C6E-AA87384808D8}" presName="compNode" presStyleCnt="0"/>
      <dgm:spPr/>
    </dgm:pt>
    <dgm:pt modelId="{48F0FC73-5C2A-47CB-8C44-782723F969A0}" type="pres">
      <dgm:prSet presAssocID="{57904550-9895-4DF0-9C6E-AA87384808D8}" presName="iconBgRect" presStyleLbl="bgShp" presStyleIdx="0" presStyleCnt="3"/>
      <dgm:spPr/>
    </dgm:pt>
    <dgm:pt modelId="{F81583AC-9F28-42FD-90DF-588A6C0488DE}" type="pres">
      <dgm:prSet presAssocID="{57904550-9895-4DF0-9C6E-AA87384808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A05C8D7-57CA-4D6C-B947-C3B9A7AE43DC}" type="pres">
      <dgm:prSet presAssocID="{57904550-9895-4DF0-9C6E-AA87384808D8}" presName="spaceRect" presStyleCnt="0"/>
      <dgm:spPr/>
    </dgm:pt>
    <dgm:pt modelId="{0237C00E-18E1-4ABA-A5B6-D226907249A0}" type="pres">
      <dgm:prSet presAssocID="{57904550-9895-4DF0-9C6E-AA87384808D8}" presName="textRect" presStyleLbl="revTx" presStyleIdx="0" presStyleCnt="3">
        <dgm:presLayoutVars>
          <dgm:chMax val="1"/>
          <dgm:chPref val="1"/>
        </dgm:presLayoutVars>
      </dgm:prSet>
      <dgm:spPr/>
    </dgm:pt>
    <dgm:pt modelId="{6072AD5A-B509-4793-B416-2248A1E30A9A}" type="pres">
      <dgm:prSet presAssocID="{ED43291A-F15C-438B-8D48-A8EE1518F4CD}" presName="sibTrans" presStyleLbl="sibTrans2D1" presStyleIdx="0" presStyleCnt="0"/>
      <dgm:spPr/>
    </dgm:pt>
    <dgm:pt modelId="{628C01C5-2ADF-4BC2-ADFF-B45F490D6BB4}" type="pres">
      <dgm:prSet presAssocID="{F8543E30-40ED-442D-8AB0-782202BFE496}" presName="compNode" presStyleCnt="0"/>
      <dgm:spPr/>
    </dgm:pt>
    <dgm:pt modelId="{2A9A7319-D002-408E-B57C-08F1D059737B}" type="pres">
      <dgm:prSet presAssocID="{F8543E30-40ED-442D-8AB0-782202BFE496}" presName="iconBgRect" presStyleLbl="bgShp" presStyleIdx="1" presStyleCnt="3"/>
      <dgm:spPr/>
    </dgm:pt>
    <dgm:pt modelId="{F2E1232E-10CC-4198-8C33-79A46106C350}" type="pres">
      <dgm:prSet presAssocID="{F8543E30-40ED-442D-8AB0-782202BFE49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e Arrow: Straight"/>
        </a:ext>
      </dgm:extLst>
    </dgm:pt>
    <dgm:pt modelId="{31A30A76-C8E2-46BF-BFE7-B44170A4265B}" type="pres">
      <dgm:prSet presAssocID="{F8543E30-40ED-442D-8AB0-782202BFE496}" presName="spaceRect" presStyleCnt="0"/>
      <dgm:spPr/>
    </dgm:pt>
    <dgm:pt modelId="{5A8515B2-229C-4193-9149-C410F95A9133}" type="pres">
      <dgm:prSet presAssocID="{F8543E30-40ED-442D-8AB0-782202BFE496}" presName="textRect" presStyleLbl="revTx" presStyleIdx="1" presStyleCnt="3">
        <dgm:presLayoutVars>
          <dgm:chMax val="1"/>
          <dgm:chPref val="1"/>
        </dgm:presLayoutVars>
      </dgm:prSet>
      <dgm:spPr/>
    </dgm:pt>
    <dgm:pt modelId="{677D2C8D-52A2-4F28-A609-6BBD6F56D02F}" type="pres">
      <dgm:prSet presAssocID="{0EA48835-9812-4DF4-824A-67C4A7792ACC}" presName="sibTrans" presStyleLbl="sibTrans2D1" presStyleIdx="0" presStyleCnt="0"/>
      <dgm:spPr/>
    </dgm:pt>
    <dgm:pt modelId="{07BB8961-C549-49A8-8928-60E71569228A}" type="pres">
      <dgm:prSet presAssocID="{A6A2D991-A673-4C81-8B71-50746811303F}" presName="compNode" presStyleCnt="0"/>
      <dgm:spPr/>
    </dgm:pt>
    <dgm:pt modelId="{1E4942D6-A3DF-4686-BA87-99E9D780065C}" type="pres">
      <dgm:prSet presAssocID="{A6A2D991-A673-4C81-8B71-50746811303F}" presName="iconBgRect" presStyleLbl="bgShp" presStyleIdx="2" presStyleCnt="3"/>
      <dgm:spPr/>
    </dgm:pt>
    <dgm:pt modelId="{55CEC782-4DCE-4BCE-9227-67B68D28BFEA}" type="pres">
      <dgm:prSet presAssocID="{A6A2D991-A673-4C81-8B71-5074681130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5DAA89DF-9B0A-4DA9-80B2-88BF5E3AE590}" type="pres">
      <dgm:prSet presAssocID="{A6A2D991-A673-4C81-8B71-50746811303F}" presName="spaceRect" presStyleCnt="0"/>
      <dgm:spPr/>
    </dgm:pt>
    <dgm:pt modelId="{4BC2BF8B-E57E-4905-9ED2-0DF84E33D307}" type="pres">
      <dgm:prSet presAssocID="{A6A2D991-A673-4C81-8B71-50746811303F}" presName="textRect" presStyleLbl="revTx" presStyleIdx="2" presStyleCnt="3">
        <dgm:presLayoutVars>
          <dgm:chMax val="1"/>
          <dgm:chPref val="1"/>
        </dgm:presLayoutVars>
      </dgm:prSet>
      <dgm:spPr/>
    </dgm:pt>
  </dgm:ptLst>
  <dgm:cxnLst>
    <dgm:cxn modelId="{D96D7300-C1A2-498F-8910-B4F379FB207E}" srcId="{A5289657-1A01-4F51-BD3F-1CC803B91971}" destId="{A6A2D991-A673-4C81-8B71-50746811303F}" srcOrd="2" destOrd="0" parTransId="{71B9B133-77A7-45F1-9058-C8C084650C23}" sibTransId="{B7D3D19A-093B-475B-B826-8E219F854D8A}"/>
    <dgm:cxn modelId="{4B10A80E-17C2-4299-941D-90B0FE21C721}" type="presOf" srcId="{A6A2D991-A673-4C81-8B71-50746811303F}" destId="{4BC2BF8B-E57E-4905-9ED2-0DF84E33D307}" srcOrd="0" destOrd="0" presId="urn:microsoft.com/office/officeart/2018/2/layout/IconCircleList"/>
    <dgm:cxn modelId="{055E632A-7503-4AAE-A8D5-5C70051E84D5}" type="presOf" srcId="{0EA48835-9812-4DF4-824A-67C4A7792ACC}" destId="{677D2C8D-52A2-4F28-A609-6BBD6F56D02F}" srcOrd="0" destOrd="0" presId="urn:microsoft.com/office/officeart/2018/2/layout/IconCircleList"/>
    <dgm:cxn modelId="{9D1A8338-0EF5-4DC6-A55D-9922AE6921E9}" srcId="{A5289657-1A01-4F51-BD3F-1CC803B91971}" destId="{57904550-9895-4DF0-9C6E-AA87384808D8}" srcOrd="0" destOrd="0" parTransId="{9F0BF8C6-7CAA-4FBB-A6DF-6142770223EA}" sibTransId="{ED43291A-F15C-438B-8D48-A8EE1518F4CD}"/>
    <dgm:cxn modelId="{4A1D643F-763E-4457-BD48-23C2A1EDBA83}" type="presOf" srcId="{ED43291A-F15C-438B-8D48-A8EE1518F4CD}" destId="{6072AD5A-B509-4793-B416-2248A1E30A9A}" srcOrd="0" destOrd="0" presId="urn:microsoft.com/office/officeart/2018/2/layout/IconCircleList"/>
    <dgm:cxn modelId="{4FE33C6C-501E-4961-BE81-9D4AF232D4CF}" type="presOf" srcId="{A5289657-1A01-4F51-BD3F-1CC803B91971}" destId="{99DEF0D5-962C-4BCD-B65E-779470476ED3}" srcOrd="0" destOrd="0" presId="urn:microsoft.com/office/officeart/2018/2/layout/IconCircleList"/>
    <dgm:cxn modelId="{1851ED6D-8FAC-4A7B-B3BD-4C64B98BE0E8}" type="presOf" srcId="{F8543E30-40ED-442D-8AB0-782202BFE496}" destId="{5A8515B2-229C-4193-9149-C410F95A9133}" srcOrd="0" destOrd="0" presId="urn:microsoft.com/office/officeart/2018/2/layout/IconCircleList"/>
    <dgm:cxn modelId="{B83D236E-1EED-4DC8-B5FA-832D95CD7710}" srcId="{A5289657-1A01-4F51-BD3F-1CC803B91971}" destId="{F8543E30-40ED-442D-8AB0-782202BFE496}" srcOrd="1" destOrd="0" parTransId="{24B04436-727B-4226-A0F2-DDA5A9187BFA}" sibTransId="{0EA48835-9812-4DF4-824A-67C4A7792ACC}"/>
    <dgm:cxn modelId="{872C5D57-109A-42AF-B39A-AF1A2A8B092C}" type="presOf" srcId="{57904550-9895-4DF0-9C6E-AA87384808D8}" destId="{0237C00E-18E1-4ABA-A5B6-D226907249A0}" srcOrd="0" destOrd="0" presId="urn:microsoft.com/office/officeart/2018/2/layout/IconCircleList"/>
    <dgm:cxn modelId="{A4830478-F96D-47BD-96AC-C088456C2EBB}" type="presParOf" srcId="{99DEF0D5-962C-4BCD-B65E-779470476ED3}" destId="{7C99980A-D041-4B3D-BE82-FFAEE532CDDD}" srcOrd="0" destOrd="0" presId="urn:microsoft.com/office/officeart/2018/2/layout/IconCircleList"/>
    <dgm:cxn modelId="{B72344CD-F6EB-47C6-BE60-5A108A14A044}" type="presParOf" srcId="{7C99980A-D041-4B3D-BE82-FFAEE532CDDD}" destId="{65A3554C-943E-4A3D-8438-B50C74F132C4}" srcOrd="0" destOrd="0" presId="urn:microsoft.com/office/officeart/2018/2/layout/IconCircleList"/>
    <dgm:cxn modelId="{5ACEEF86-FBCB-4407-9B3E-41EDFAFF5B40}" type="presParOf" srcId="{65A3554C-943E-4A3D-8438-B50C74F132C4}" destId="{48F0FC73-5C2A-47CB-8C44-782723F969A0}" srcOrd="0" destOrd="0" presId="urn:microsoft.com/office/officeart/2018/2/layout/IconCircleList"/>
    <dgm:cxn modelId="{40DF6B75-874E-4666-92B8-5810ABD26E02}" type="presParOf" srcId="{65A3554C-943E-4A3D-8438-B50C74F132C4}" destId="{F81583AC-9F28-42FD-90DF-588A6C0488DE}" srcOrd="1" destOrd="0" presId="urn:microsoft.com/office/officeart/2018/2/layout/IconCircleList"/>
    <dgm:cxn modelId="{D303AE3A-33D7-43E0-8213-05DFD6AA75D1}" type="presParOf" srcId="{65A3554C-943E-4A3D-8438-B50C74F132C4}" destId="{8A05C8D7-57CA-4D6C-B947-C3B9A7AE43DC}" srcOrd="2" destOrd="0" presId="urn:microsoft.com/office/officeart/2018/2/layout/IconCircleList"/>
    <dgm:cxn modelId="{49D1B637-6D91-4951-8D65-362C9B56BA7D}" type="presParOf" srcId="{65A3554C-943E-4A3D-8438-B50C74F132C4}" destId="{0237C00E-18E1-4ABA-A5B6-D226907249A0}" srcOrd="3" destOrd="0" presId="urn:microsoft.com/office/officeart/2018/2/layout/IconCircleList"/>
    <dgm:cxn modelId="{CC49D41F-A5DC-48A6-9725-4436F1D68AED}" type="presParOf" srcId="{7C99980A-D041-4B3D-BE82-FFAEE532CDDD}" destId="{6072AD5A-B509-4793-B416-2248A1E30A9A}" srcOrd="1" destOrd="0" presId="urn:microsoft.com/office/officeart/2018/2/layout/IconCircleList"/>
    <dgm:cxn modelId="{663FA0F1-018B-45AE-93E2-7D4BD4413088}" type="presParOf" srcId="{7C99980A-D041-4B3D-BE82-FFAEE532CDDD}" destId="{628C01C5-2ADF-4BC2-ADFF-B45F490D6BB4}" srcOrd="2" destOrd="0" presId="urn:microsoft.com/office/officeart/2018/2/layout/IconCircleList"/>
    <dgm:cxn modelId="{06DF4E32-A390-4475-BA4F-0B50FB4A462D}" type="presParOf" srcId="{628C01C5-2ADF-4BC2-ADFF-B45F490D6BB4}" destId="{2A9A7319-D002-408E-B57C-08F1D059737B}" srcOrd="0" destOrd="0" presId="urn:microsoft.com/office/officeart/2018/2/layout/IconCircleList"/>
    <dgm:cxn modelId="{153A41E1-1457-427B-83A8-7F376C323289}" type="presParOf" srcId="{628C01C5-2ADF-4BC2-ADFF-B45F490D6BB4}" destId="{F2E1232E-10CC-4198-8C33-79A46106C350}" srcOrd="1" destOrd="0" presId="urn:microsoft.com/office/officeart/2018/2/layout/IconCircleList"/>
    <dgm:cxn modelId="{044F9842-D4ED-4091-A4A1-079E54248FF1}" type="presParOf" srcId="{628C01C5-2ADF-4BC2-ADFF-B45F490D6BB4}" destId="{31A30A76-C8E2-46BF-BFE7-B44170A4265B}" srcOrd="2" destOrd="0" presId="urn:microsoft.com/office/officeart/2018/2/layout/IconCircleList"/>
    <dgm:cxn modelId="{4C611658-4EFD-4808-9A5E-599D3CEF4839}" type="presParOf" srcId="{628C01C5-2ADF-4BC2-ADFF-B45F490D6BB4}" destId="{5A8515B2-229C-4193-9149-C410F95A9133}" srcOrd="3" destOrd="0" presId="urn:microsoft.com/office/officeart/2018/2/layout/IconCircleList"/>
    <dgm:cxn modelId="{B7545D81-DE00-44BE-A7F7-A4733837F566}" type="presParOf" srcId="{7C99980A-D041-4B3D-BE82-FFAEE532CDDD}" destId="{677D2C8D-52A2-4F28-A609-6BBD6F56D02F}" srcOrd="3" destOrd="0" presId="urn:microsoft.com/office/officeart/2018/2/layout/IconCircleList"/>
    <dgm:cxn modelId="{D83C5912-725A-4BF4-81FE-8C5A43F9BC42}" type="presParOf" srcId="{7C99980A-D041-4B3D-BE82-FFAEE532CDDD}" destId="{07BB8961-C549-49A8-8928-60E71569228A}" srcOrd="4" destOrd="0" presId="urn:microsoft.com/office/officeart/2018/2/layout/IconCircleList"/>
    <dgm:cxn modelId="{F4088840-4EF3-4A40-9D6A-FDE0B16FAEAA}" type="presParOf" srcId="{07BB8961-C549-49A8-8928-60E71569228A}" destId="{1E4942D6-A3DF-4686-BA87-99E9D780065C}" srcOrd="0" destOrd="0" presId="urn:microsoft.com/office/officeart/2018/2/layout/IconCircleList"/>
    <dgm:cxn modelId="{B95A3934-E88C-4314-B1FE-AE710B675755}" type="presParOf" srcId="{07BB8961-C549-49A8-8928-60E71569228A}" destId="{55CEC782-4DCE-4BCE-9227-67B68D28BFEA}" srcOrd="1" destOrd="0" presId="urn:microsoft.com/office/officeart/2018/2/layout/IconCircleList"/>
    <dgm:cxn modelId="{138A4198-F3FA-4A62-BBB9-FA297A2FF957}" type="presParOf" srcId="{07BB8961-C549-49A8-8928-60E71569228A}" destId="{5DAA89DF-9B0A-4DA9-80B2-88BF5E3AE590}" srcOrd="2" destOrd="0" presId="urn:microsoft.com/office/officeart/2018/2/layout/IconCircleList"/>
    <dgm:cxn modelId="{8F130551-4417-4B4E-9AA4-54CE7084D7E0}" type="presParOf" srcId="{07BB8961-C549-49A8-8928-60E71569228A}" destId="{4BC2BF8B-E57E-4905-9ED2-0DF84E33D30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AC3136-F62D-45F4-B825-D1A0C83B7F22}"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66B527EF-8F8D-40E7-ABFD-9442B69BDC58}">
      <dgm:prSet/>
      <dgm:spPr/>
      <dgm:t>
        <a:bodyPr/>
        <a:lstStyle/>
        <a:p>
          <a:r>
            <a:rPr lang="pl-PL"/>
            <a:t>Wybrnąć z tego można tylko w jeden sposób: należy zdefiniować naprawdę unikalny ciąg znaków, który rozdziela pola rekordów. </a:t>
          </a:r>
          <a:endParaRPr lang="en-US"/>
        </a:p>
      </dgm:t>
    </dgm:pt>
    <dgm:pt modelId="{5899D460-C876-4D47-BFCB-BB0276735064}" type="parTrans" cxnId="{7E539FD7-4177-49F5-86D0-303DCFB58179}">
      <dgm:prSet/>
      <dgm:spPr/>
      <dgm:t>
        <a:bodyPr/>
        <a:lstStyle/>
        <a:p>
          <a:endParaRPr lang="en-US"/>
        </a:p>
      </dgm:t>
    </dgm:pt>
    <dgm:pt modelId="{9FEA6CF8-4F1C-4C1E-92A6-1F6E8D5EEF61}" type="sibTrans" cxnId="{7E539FD7-4177-49F5-86D0-303DCFB58179}">
      <dgm:prSet/>
      <dgm:spPr/>
      <dgm:t>
        <a:bodyPr/>
        <a:lstStyle/>
        <a:p>
          <a:endParaRPr lang="en-US"/>
        </a:p>
      </dgm:t>
    </dgm:pt>
    <dgm:pt modelId="{4CE928CD-97B6-4B5E-A4D9-92B2726F9857}">
      <dgm:prSet/>
      <dgm:spPr/>
      <dgm:t>
        <a:bodyPr/>
        <a:lstStyle/>
        <a:p>
          <a:r>
            <a:rPr lang="pl-PL"/>
            <a:t>i tak może się zdarzyć, że w przyszłości ktoś wprowadzi do takiej bazy dane, które normalnie dzielą dane na pola.</a:t>
          </a:r>
          <a:endParaRPr lang="en-US"/>
        </a:p>
      </dgm:t>
    </dgm:pt>
    <dgm:pt modelId="{89B5022B-A954-4CA1-A059-969344002DBC}" type="parTrans" cxnId="{3CA77795-DED9-49D2-9985-28FFF0C0AE10}">
      <dgm:prSet/>
      <dgm:spPr/>
      <dgm:t>
        <a:bodyPr/>
        <a:lstStyle/>
        <a:p>
          <a:endParaRPr lang="en-US"/>
        </a:p>
      </dgm:t>
    </dgm:pt>
    <dgm:pt modelId="{BB3857EA-3234-4063-B771-8569BD8E76EF}" type="sibTrans" cxnId="{3CA77795-DED9-49D2-9985-28FFF0C0AE10}">
      <dgm:prSet/>
      <dgm:spPr/>
      <dgm:t>
        <a:bodyPr/>
        <a:lstStyle/>
        <a:p>
          <a:endParaRPr lang="en-US"/>
        </a:p>
      </dgm:t>
    </dgm:pt>
    <dgm:pt modelId="{32E4E92A-29E7-41E6-B958-6B2D3EEBA87A}" type="pres">
      <dgm:prSet presAssocID="{5BAC3136-F62D-45F4-B825-D1A0C83B7F22}" presName="outerComposite" presStyleCnt="0">
        <dgm:presLayoutVars>
          <dgm:chMax val="5"/>
          <dgm:dir/>
          <dgm:resizeHandles val="exact"/>
        </dgm:presLayoutVars>
      </dgm:prSet>
      <dgm:spPr/>
    </dgm:pt>
    <dgm:pt modelId="{CC07FA2B-A31E-4335-9EE5-AA3405FE7994}" type="pres">
      <dgm:prSet presAssocID="{5BAC3136-F62D-45F4-B825-D1A0C83B7F22}" presName="dummyMaxCanvas" presStyleCnt="0">
        <dgm:presLayoutVars/>
      </dgm:prSet>
      <dgm:spPr/>
    </dgm:pt>
    <dgm:pt modelId="{A9CB4DBD-A431-43AE-B5BB-D0DD33B9205C}" type="pres">
      <dgm:prSet presAssocID="{5BAC3136-F62D-45F4-B825-D1A0C83B7F22}" presName="TwoNodes_1" presStyleLbl="node1" presStyleIdx="0" presStyleCnt="2">
        <dgm:presLayoutVars>
          <dgm:bulletEnabled val="1"/>
        </dgm:presLayoutVars>
      </dgm:prSet>
      <dgm:spPr/>
    </dgm:pt>
    <dgm:pt modelId="{A130B568-D6CC-4DEC-9A8F-49AFDA776234}" type="pres">
      <dgm:prSet presAssocID="{5BAC3136-F62D-45F4-B825-D1A0C83B7F22}" presName="TwoNodes_2" presStyleLbl="node1" presStyleIdx="1" presStyleCnt="2">
        <dgm:presLayoutVars>
          <dgm:bulletEnabled val="1"/>
        </dgm:presLayoutVars>
      </dgm:prSet>
      <dgm:spPr/>
    </dgm:pt>
    <dgm:pt modelId="{E8747572-E3C8-4C78-802F-7CEDA65F0ECC}" type="pres">
      <dgm:prSet presAssocID="{5BAC3136-F62D-45F4-B825-D1A0C83B7F22}" presName="TwoConn_1-2" presStyleLbl="fgAccFollowNode1" presStyleIdx="0" presStyleCnt="1">
        <dgm:presLayoutVars>
          <dgm:bulletEnabled val="1"/>
        </dgm:presLayoutVars>
      </dgm:prSet>
      <dgm:spPr/>
    </dgm:pt>
    <dgm:pt modelId="{2CCCABC5-8373-47CF-98ED-BF54F8E6CDB7}" type="pres">
      <dgm:prSet presAssocID="{5BAC3136-F62D-45F4-B825-D1A0C83B7F22}" presName="TwoNodes_1_text" presStyleLbl="node1" presStyleIdx="1" presStyleCnt="2">
        <dgm:presLayoutVars>
          <dgm:bulletEnabled val="1"/>
        </dgm:presLayoutVars>
      </dgm:prSet>
      <dgm:spPr/>
    </dgm:pt>
    <dgm:pt modelId="{4978EC1F-D297-437E-ACA6-B9274D6ADE73}" type="pres">
      <dgm:prSet presAssocID="{5BAC3136-F62D-45F4-B825-D1A0C83B7F22}" presName="TwoNodes_2_text" presStyleLbl="node1" presStyleIdx="1" presStyleCnt="2">
        <dgm:presLayoutVars>
          <dgm:bulletEnabled val="1"/>
        </dgm:presLayoutVars>
      </dgm:prSet>
      <dgm:spPr/>
    </dgm:pt>
  </dgm:ptLst>
  <dgm:cxnLst>
    <dgm:cxn modelId="{CCACDD2D-E179-435E-9B07-64F5416DFFCC}" type="presOf" srcId="{4CE928CD-97B6-4B5E-A4D9-92B2726F9857}" destId="{4978EC1F-D297-437E-ACA6-B9274D6ADE73}" srcOrd="1" destOrd="0" presId="urn:microsoft.com/office/officeart/2005/8/layout/vProcess5"/>
    <dgm:cxn modelId="{F9C01E2E-C962-4416-BC31-50D22849E2CB}" type="presOf" srcId="{5BAC3136-F62D-45F4-B825-D1A0C83B7F22}" destId="{32E4E92A-29E7-41E6-B958-6B2D3EEBA87A}" srcOrd="0" destOrd="0" presId="urn:microsoft.com/office/officeart/2005/8/layout/vProcess5"/>
    <dgm:cxn modelId="{F842457E-37DD-4652-A743-A455361E2093}" type="presOf" srcId="{66B527EF-8F8D-40E7-ABFD-9442B69BDC58}" destId="{2CCCABC5-8373-47CF-98ED-BF54F8E6CDB7}" srcOrd="1" destOrd="0" presId="urn:microsoft.com/office/officeart/2005/8/layout/vProcess5"/>
    <dgm:cxn modelId="{3CA77795-DED9-49D2-9985-28FFF0C0AE10}" srcId="{5BAC3136-F62D-45F4-B825-D1A0C83B7F22}" destId="{4CE928CD-97B6-4B5E-A4D9-92B2726F9857}" srcOrd="1" destOrd="0" parTransId="{89B5022B-A954-4CA1-A059-969344002DBC}" sibTransId="{BB3857EA-3234-4063-B771-8569BD8E76EF}"/>
    <dgm:cxn modelId="{E241C899-7AB2-4BB0-87B7-BD82332A9494}" type="presOf" srcId="{4CE928CD-97B6-4B5E-A4D9-92B2726F9857}" destId="{A130B568-D6CC-4DEC-9A8F-49AFDA776234}" srcOrd="0" destOrd="0" presId="urn:microsoft.com/office/officeart/2005/8/layout/vProcess5"/>
    <dgm:cxn modelId="{7E539FD7-4177-49F5-86D0-303DCFB58179}" srcId="{5BAC3136-F62D-45F4-B825-D1A0C83B7F22}" destId="{66B527EF-8F8D-40E7-ABFD-9442B69BDC58}" srcOrd="0" destOrd="0" parTransId="{5899D460-C876-4D47-BFCB-BB0276735064}" sibTransId="{9FEA6CF8-4F1C-4C1E-92A6-1F6E8D5EEF61}"/>
    <dgm:cxn modelId="{12AA6FE1-5414-408F-BB26-678B72E054F7}" type="presOf" srcId="{66B527EF-8F8D-40E7-ABFD-9442B69BDC58}" destId="{A9CB4DBD-A431-43AE-B5BB-D0DD33B9205C}" srcOrd="0" destOrd="0" presId="urn:microsoft.com/office/officeart/2005/8/layout/vProcess5"/>
    <dgm:cxn modelId="{ADFB78F6-C527-4AA3-BD3F-496B83E190B4}" type="presOf" srcId="{9FEA6CF8-4F1C-4C1E-92A6-1F6E8D5EEF61}" destId="{E8747572-E3C8-4C78-802F-7CEDA65F0ECC}" srcOrd="0" destOrd="0" presId="urn:microsoft.com/office/officeart/2005/8/layout/vProcess5"/>
    <dgm:cxn modelId="{E62CDE9F-7FA2-426A-A33B-7121861C8D87}" type="presParOf" srcId="{32E4E92A-29E7-41E6-B958-6B2D3EEBA87A}" destId="{CC07FA2B-A31E-4335-9EE5-AA3405FE7994}" srcOrd="0" destOrd="0" presId="urn:microsoft.com/office/officeart/2005/8/layout/vProcess5"/>
    <dgm:cxn modelId="{CE4B5252-2A85-46B9-A8FE-ACE60E002128}" type="presParOf" srcId="{32E4E92A-29E7-41E6-B958-6B2D3EEBA87A}" destId="{A9CB4DBD-A431-43AE-B5BB-D0DD33B9205C}" srcOrd="1" destOrd="0" presId="urn:microsoft.com/office/officeart/2005/8/layout/vProcess5"/>
    <dgm:cxn modelId="{629D838E-44DA-471D-91F9-A8F3A95802EF}" type="presParOf" srcId="{32E4E92A-29E7-41E6-B958-6B2D3EEBA87A}" destId="{A130B568-D6CC-4DEC-9A8F-49AFDA776234}" srcOrd="2" destOrd="0" presId="urn:microsoft.com/office/officeart/2005/8/layout/vProcess5"/>
    <dgm:cxn modelId="{441B5227-55E3-4E9F-A83A-6BDBD70D49FD}" type="presParOf" srcId="{32E4E92A-29E7-41E6-B958-6B2D3EEBA87A}" destId="{E8747572-E3C8-4C78-802F-7CEDA65F0ECC}" srcOrd="3" destOrd="0" presId="urn:microsoft.com/office/officeart/2005/8/layout/vProcess5"/>
    <dgm:cxn modelId="{0AA9F906-DE5C-4956-AB44-F933CF5A69A9}" type="presParOf" srcId="{32E4E92A-29E7-41E6-B958-6B2D3EEBA87A}" destId="{2CCCABC5-8373-47CF-98ED-BF54F8E6CDB7}" srcOrd="4" destOrd="0" presId="urn:microsoft.com/office/officeart/2005/8/layout/vProcess5"/>
    <dgm:cxn modelId="{A162A713-C232-4D5B-9EC2-937CC7121FE2}" type="presParOf" srcId="{32E4E92A-29E7-41E6-B958-6B2D3EEBA87A}" destId="{4978EC1F-D297-437E-ACA6-B9274D6ADE73}"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51802-CF8C-4648-84CC-5E27B174E232}" type="doc">
      <dgm:prSet loTypeId="urn:microsoft.com/office/officeart/2005/8/layout/hierarchy3" loCatId="hierarchy" qsTypeId="urn:microsoft.com/office/officeart/2005/8/quickstyle/simple2" qsCatId="simple" csTypeId="urn:microsoft.com/office/officeart/2005/8/colors/colorful5" csCatId="colorful"/>
      <dgm:spPr/>
      <dgm:t>
        <a:bodyPr/>
        <a:lstStyle/>
        <a:p>
          <a:endParaRPr lang="en-US"/>
        </a:p>
      </dgm:t>
    </dgm:pt>
    <dgm:pt modelId="{0F62EB07-14ED-460D-B361-E304E6444952}">
      <dgm:prSet/>
      <dgm:spPr/>
      <dgm:t>
        <a:bodyPr/>
        <a:lstStyle/>
        <a:p>
          <a:r>
            <a:rPr lang="pl-PL"/>
            <a:t>Dane w bazach płaskich mogą być wyłącznie ciągiem znaków. </a:t>
          </a:r>
          <a:endParaRPr lang="en-US"/>
        </a:p>
      </dgm:t>
    </dgm:pt>
    <dgm:pt modelId="{B16313C8-7F02-4EEB-845F-D584FD847C95}" type="parTrans" cxnId="{CD359986-10F0-46C4-9D5C-A6704B25A90A}">
      <dgm:prSet/>
      <dgm:spPr/>
      <dgm:t>
        <a:bodyPr/>
        <a:lstStyle/>
        <a:p>
          <a:endParaRPr lang="en-US"/>
        </a:p>
      </dgm:t>
    </dgm:pt>
    <dgm:pt modelId="{873367F1-A81F-4EFF-B91B-291123F21848}" type="sibTrans" cxnId="{CD359986-10F0-46C4-9D5C-A6704B25A90A}">
      <dgm:prSet/>
      <dgm:spPr/>
      <dgm:t>
        <a:bodyPr/>
        <a:lstStyle/>
        <a:p>
          <a:endParaRPr lang="en-US"/>
        </a:p>
      </dgm:t>
    </dgm:pt>
    <dgm:pt modelId="{B2D4A316-7DFA-4DFA-A6E8-6DBD40F6F849}">
      <dgm:prSet/>
      <dgm:spPr/>
      <dgm:t>
        <a:bodyPr/>
        <a:lstStyle/>
        <a:p>
          <a:r>
            <a:rPr lang="pl-PL"/>
            <a:t>Dla niektórych języków programowania nie stwarza to żadnego problemu jednak dla języków niższego poziomu oznacza to częste wywoływanie funkcji konwertujących napisy do liczb, czy dat i odwrotnie. (w C# też trzeba)</a:t>
          </a:r>
          <a:endParaRPr lang="en-US"/>
        </a:p>
      </dgm:t>
    </dgm:pt>
    <dgm:pt modelId="{A7F1456C-348E-492D-BBA8-3AECF7CA1EF1}" type="parTrans" cxnId="{6DECE18E-D68C-4999-920A-C12BF82CB73B}">
      <dgm:prSet/>
      <dgm:spPr/>
      <dgm:t>
        <a:bodyPr/>
        <a:lstStyle/>
        <a:p>
          <a:endParaRPr lang="en-US"/>
        </a:p>
      </dgm:t>
    </dgm:pt>
    <dgm:pt modelId="{0BBBDD8C-C99E-46E0-81E1-C627CB5B274D}" type="sibTrans" cxnId="{6DECE18E-D68C-4999-920A-C12BF82CB73B}">
      <dgm:prSet/>
      <dgm:spPr/>
      <dgm:t>
        <a:bodyPr/>
        <a:lstStyle/>
        <a:p>
          <a:endParaRPr lang="en-US"/>
        </a:p>
      </dgm:t>
    </dgm:pt>
    <dgm:pt modelId="{4A906555-7453-4C66-85F5-FDD1695FD9C8}" type="pres">
      <dgm:prSet presAssocID="{B5C51802-CF8C-4648-84CC-5E27B174E232}" presName="diagram" presStyleCnt="0">
        <dgm:presLayoutVars>
          <dgm:chPref val="1"/>
          <dgm:dir/>
          <dgm:animOne val="branch"/>
          <dgm:animLvl val="lvl"/>
          <dgm:resizeHandles/>
        </dgm:presLayoutVars>
      </dgm:prSet>
      <dgm:spPr/>
    </dgm:pt>
    <dgm:pt modelId="{0CDD81B8-8350-4E1B-A617-99EE5422A3E4}" type="pres">
      <dgm:prSet presAssocID="{0F62EB07-14ED-460D-B361-E304E6444952}" presName="root" presStyleCnt="0"/>
      <dgm:spPr/>
    </dgm:pt>
    <dgm:pt modelId="{135BC70A-C600-4957-A169-0EE2339830C5}" type="pres">
      <dgm:prSet presAssocID="{0F62EB07-14ED-460D-B361-E304E6444952}" presName="rootComposite" presStyleCnt="0"/>
      <dgm:spPr/>
    </dgm:pt>
    <dgm:pt modelId="{4027CC9B-2F70-4B1F-A0CF-AF6459D7719B}" type="pres">
      <dgm:prSet presAssocID="{0F62EB07-14ED-460D-B361-E304E6444952}" presName="rootText" presStyleLbl="node1" presStyleIdx="0" presStyleCnt="2"/>
      <dgm:spPr/>
    </dgm:pt>
    <dgm:pt modelId="{EEF6A7F2-EEA4-4ABF-9587-81BDA2F36923}" type="pres">
      <dgm:prSet presAssocID="{0F62EB07-14ED-460D-B361-E304E6444952}" presName="rootConnector" presStyleLbl="node1" presStyleIdx="0" presStyleCnt="2"/>
      <dgm:spPr/>
    </dgm:pt>
    <dgm:pt modelId="{C2AD1704-9BC7-4795-98E5-FD47B01E6E71}" type="pres">
      <dgm:prSet presAssocID="{0F62EB07-14ED-460D-B361-E304E6444952}" presName="childShape" presStyleCnt="0"/>
      <dgm:spPr/>
    </dgm:pt>
    <dgm:pt modelId="{4D8460E2-EADA-4BA3-8109-9A0A6D07E613}" type="pres">
      <dgm:prSet presAssocID="{B2D4A316-7DFA-4DFA-A6E8-6DBD40F6F849}" presName="root" presStyleCnt="0"/>
      <dgm:spPr/>
    </dgm:pt>
    <dgm:pt modelId="{80053AFF-816D-4C49-925E-42F1138A3676}" type="pres">
      <dgm:prSet presAssocID="{B2D4A316-7DFA-4DFA-A6E8-6DBD40F6F849}" presName="rootComposite" presStyleCnt="0"/>
      <dgm:spPr/>
    </dgm:pt>
    <dgm:pt modelId="{102171C2-B92C-4202-B117-014AAEA16119}" type="pres">
      <dgm:prSet presAssocID="{B2D4A316-7DFA-4DFA-A6E8-6DBD40F6F849}" presName="rootText" presStyleLbl="node1" presStyleIdx="1" presStyleCnt="2"/>
      <dgm:spPr/>
    </dgm:pt>
    <dgm:pt modelId="{6192899D-7F1F-4B53-8C22-92F0EBEFB831}" type="pres">
      <dgm:prSet presAssocID="{B2D4A316-7DFA-4DFA-A6E8-6DBD40F6F849}" presName="rootConnector" presStyleLbl="node1" presStyleIdx="1" presStyleCnt="2"/>
      <dgm:spPr/>
    </dgm:pt>
    <dgm:pt modelId="{09072410-9F06-43AA-984B-ADD5EFE4FB29}" type="pres">
      <dgm:prSet presAssocID="{B2D4A316-7DFA-4DFA-A6E8-6DBD40F6F849}" presName="childShape" presStyleCnt="0"/>
      <dgm:spPr/>
    </dgm:pt>
  </dgm:ptLst>
  <dgm:cxnLst>
    <dgm:cxn modelId="{B1E7EA46-DF70-4452-B711-42E042EBE258}" type="presOf" srcId="{0F62EB07-14ED-460D-B361-E304E6444952}" destId="{EEF6A7F2-EEA4-4ABF-9587-81BDA2F36923}" srcOrd="1" destOrd="0" presId="urn:microsoft.com/office/officeart/2005/8/layout/hierarchy3"/>
    <dgm:cxn modelId="{F14E7153-C171-445D-A3D7-0EA2FF087996}" type="presOf" srcId="{0F62EB07-14ED-460D-B361-E304E6444952}" destId="{4027CC9B-2F70-4B1F-A0CF-AF6459D7719B}" srcOrd="0" destOrd="0" presId="urn:microsoft.com/office/officeart/2005/8/layout/hierarchy3"/>
    <dgm:cxn modelId="{08DD6778-6403-4619-8B5A-11835B5A5BB9}" type="presOf" srcId="{B5C51802-CF8C-4648-84CC-5E27B174E232}" destId="{4A906555-7453-4C66-85F5-FDD1695FD9C8}" srcOrd="0" destOrd="0" presId="urn:microsoft.com/office/officeart/2005/8/layout/hierarchy3"/>
    <dgm:cxn modelId="{CD359986-10F0-46C4-9D5C-A6704B25A90A}" srcId="{B5C51802-CF8C-4648-84CC-5E27B174E232}" destId="{0F62EB07-14ED-460D-B361-E304E6444952}" srcOrd="0" destOrd="0" parTransId="{B16313C8-7F02-4EEB-845F-D584FD847C95}" sibTransId="{873367F1-A81F-4EFF-B91B-291123F21848}"/>
    <dgm:cxn modelId="{6DECE18E-D68C-4999-920A-C12BF82CB73B}" srcId="{B5C51802-CF8C-4648-84CC-5E27B174E232}" destId="{B2D4A316-7DFA-4DFA-A6E8-6DBD40F6F849}" srcOrd="1" destOrd="0" parTransId="{A7F1456C-348E-492D-BBA8-3AECF7CA1EF1}" sibTransId="{0BBBDD8C-C99E-46E0-81E1-C627CB5B274D}"/>
    <dgm:cxn modelId="{C8D53494-B30F-4CA1-9CD5-F725276FDE8E}" type="presOf" srcId="{B2D4A316-7DFA-4DFA-A6E8-6DBD40F6F849}" destId="{6192899D-7F1F-4B53-8C22-92F0EBEFB831}" srcOrd="1" destOrd="0" presId="urn:microsoft.com/office/officeart/2005/8/layout/hierarchy3"/>
    <dgm:cxn modelId="{1F5D23E3-A229-4093-A6E4-C9F68EA4653D}" type="presOf" srcId="{B2D4A316-7DFA-4DFA-A6E8-6DBD40F6F849}" destId="{102171C2-B92C-4202-B117-014AAEA16119}" srcOrd="0" destOrd="0" presId="urn:microsoft.com/office/officeart/2005/8/layout/hierarchy3"/>
    <dgm:cxn modelId="{3E98925C-CF66-4C40-AAD8-E61B067A567A}" type="presParOf" srcId="{4A906555-7453-4C66-85F5-FDD1695FD9C8}" destId="{0CDD81B8-8350-4E1B-A617-99EE5422A3E4}" srcOrd="0" destOrd="0" presId="urn:microsoft.com/office/officeart/2005/8/layout/hierarchy3"/>
    <dgm:cxn modelId="{F6D7C3E8-EFD5-4928-9F0A-E1AFA07D7866}" type="presParOf" srcId="{0CDD81B8-8350-4E1B-A617-99EE5422A3E4}" destId="{135BC70A-C600-4957-A169-0EE2339830C5}" srcOrd="0" destOrd="0" presId="urn:microsoft.com/office/officeart/2005/8/layout/hierarchy3"/>
    <dgm:cxn modelId="{4A34A69A-EDA6-4077-9105-F31D904C3D2B}" type="presParOf" srcId="{135BC70A-C600-4957-A169-0EE2339830C5}" destId="{4027CC9B-2F70-4B1F-A0CF-AF6459D7719B}" srcOrd="0" destOrd="0" presId="urn:microsoft.com/office/officeart/2005/8/layout/hierarchy3"/>
    <dgm:cxn modelId="{2421C66A-E32F-4CAC-80B7-C182844B3EE7}" type="presParOf" srcId="{135BC70A-C600-4957-A169-0EE2339830C5}" destId="{EEF6A7F2-EEA4-4ABF-9587-81BDA2F36923}" srcOrd="1" destOrd="0" presId="urn:microsoft.com/office/officeart/2005/8/layout/hierarchy3"/>
    <dgm:cxn modelId="{4455D8C8-1E06-4B07-A8CC-6C809906181C}" type="presParOf" srcId="{0CDD81B8-8350-4E1B-A617-99EE5422A3E4}" destId="{C2AD1704-9BC7-4795-98E5-FD47B01E6E71}" srcOrd="1" destOrd="0" presId="urn:microsoft.com/office/officeart/2005/8/layout/hierarchy3"/>
    <dgm:cxn modelId="{7A6476F7-254D-4FCD-AAA3-9BDDDA21AA38}" type="presParOf" srcId="{4A906555-7453-4C66-85F5-FDD1695FD9C8}" destId="{4D8460E2-EADA-4BA3-8109-9A0A6D07E613}" srcOrd="1" destOrd="0" presId="urn:microsoft.com/office/officeart/2005/8/layout/hierarchy3"/>
    <dgm:cxn modelId="{5D8A75B7-0643-46C8-935C-3F48C3FE2418}" type="presParOf" srcId="{4D8460E2-EADA-4BA3-8109-9A0A6D07E613}" destId="{80053AFF-816D-4C49-925E-42F1138A3676}" srcOrd="0" destOrd="0" presId="urn:microsoft.com/office/officeart/2005/8/layout/hierarchy3"/>
    <dgm:cxn modelId="{17B0ECE2-4CF8-468D-8DA8-7B84A46A5621}" type="presParOf" srcId="{80053AFF-816D-4C49-925E-42F1138A3676}" destId="{102171C2-B92C-4202-B117-014AAEA16119}" srcOrd="0" destOrd="0" presId="urn:microsoft.com/office/officeart/2005/8/layout/hierarchy3"/>
    <dgm:cxn modelId="{9EF5B3EA-B0F5-4B93-AD4A-C0D0EA5026B2}" type="presParOf" srcId="{80053AFF-816D-4C49-925E-42F1138A3676}" destId="{6192899D-7F1F-4B53-8C22-92F0EBEFB831}" srcOrd="1" destOrd="0" presId="urn:microsoft.com/office/officeart/2005/8/layout/hierarchy3"/>
    <dgm:cxn modelId="{D1CC4507-B326-4024-B13C-04E5E3F427F2}" type="presParOf" srcId="{4D8460E2-EADA-4BA3-8109-9A0A6D07E613}" destId="{09072410-9F06-43AA-984B-ADD5EFE4FB2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54F7A9-3ED8-4C2A-A0F7-E5581DFE6FA2}" type="doc">
      <dgm:prSet loTypeId="urn:microsoft.com/office/officeart/2018/5/layout/IconLeafLabelList" loCatId="icon" qsTypeId="urn:microsoft.com/office/officeart/2005/8/quickstyle/simple4" qsCatId="simple" csTypeId="urn:microsoft.com/office/officeart/2018/5/colors/Iconchunking_neutralbg_colorful1" csCatId="colorful" phldr="1"/>
      <dgm:spPr/>
      <dgm:t>
        <a:bodyPr/>
        <a:lstStyle/>
        <a:p>
          <a:endParaRPr lang="en-US"/>
        </a:p>
      </dgm:t>
    </dgm:pt>
    <dgm:pt modelId="{F9AD994F-329A-428C-AE84-37418CC1EF78}">
      <dgm:prSet/>
      <dgm:spPr/>
      <dgm:t>
        <a:bodyPr/>
        <a:lstStyle/>
        <a:p>
          <a:pPr>
            <a:lnSpc>
              <a:spcPct val="100000"/>
            </a:lnSpc>
            <a:defRPr cap="all"/>
          </a:pPr>
          <a:r>
            <a:rPr lang="pl-PL"/>
            <a:t>Zapewne takie bazy są gdzieś wykorzystywane</a:t>
          </a:r>
          <a:endParaRPr lang="en-US"/>
        </a:p>
      </dgm:t>
    </dgm:pt>
    <dgm:pt modelId="{A7FE7A8F-3600-46E0-99AE-A792FEB16FC5}" type="parTrans" cxnId="{AF270BB3-2DD3-4D52-BABC-B4CE60027A2C}">
      <dgm:prSet/>
      <dgm:spPr/>
      <dgm:t>
        <a:bodyPr/>
        <a:lstStyle/>
        <a:p>
          <a:endParaRPr lang="en-US"/>
        </a:p>
      </dgm:t>
    </dgm:pt>
    <dgm:pt modelId="{4258CD61-5A56-471B-AAE1-29B64F977EF2}" type="sibTrans" cxnId="{AF270BB3-2DD3-4D52-BABC-B4CE60027A2C}">
      <dgm:prSet/>
      <dgm:spPr/>
      <dgm:t>
        <a:bodyPr/>
        <a:lstStyle/>
        <a:p>
          <a:endParaRPr lang="en-US"/>
        </a:p>
      </dgm:t>
    </dgm:pt>
    <dgm:pt modelId="{30D1C4BC-D9A3-4671-95E8-09428F91A69C}">
      <dgm:prSet/>
      <dgm:spPr/>
      <dgm:t>
        <a:bodyPr/>
        <a:lstStyle/>
        <a:p>
          <a:pPr>
            <a:lnSpc>
              <a:spcPct val="100000"/>
            </a:lnSpc>
            <a:defRPr cap="all"/>
          </a:pPr>
          <a:r>
            <a:rPr lang="pl-PL"/>
            <a:t>Zapewne częeść wad da się zamienić na zalety…</a:t>
          </a:r>
          <a:endParaRPr lang="en-US"/>
        </a:p>
      </dgm:t>
    </dgm:pt>
    <dgm:pt modelId="{DF3C9617-7BFD-49D7-8E56-706BE660B90C}" type="parTrans" cxnId="{FEDA54B2-4E13-4D84-9C87-DA9A376090F9}">
      <dgm:prSet/>
      <dgm:spPr/>
      <dgm:t>
        <a:bodyPr/>
        <a:lstStyle/>
        <a:p>
          <a:endParaRPr lang="en-US"/>
        </a:p>
      </dgm:t>
    </dgm:pt>
    <dgm:pt modelId="{F60AA8B5-7A97-46EB-90A1-95F0B90392C4}" type="sibTrans" cxnId="{FEDA54B2-4E13-4D84-9C87-DA9A376090F9}">
      <dgm:prSet/>
      <dgm:spPr/>
      <dgm:t>
        <a:bodyPr/>
        <a:lstStyle/>
        <a:p>
          <a:endParaRPr lang="en-US"/>
        </a:p>
      </dgm:t>
    </dgm:pt>
    <dgm:pt modelId="{41DB7C4C-F0B9-414B-A73B-CFC32BAFDAE3}" type="pres">
      <dgm:prSet presAssocID="{3054F7A9-3ED8-4C2A-A0F7-E5581DFE6FA2}" presName="root" presStyleCnt="0">
        <dgm:presLayoutVars>
          <dgm:dir/>
          <dgm:resizeHandles val="exact"/>
        </dgm:presLayoutVars>
      </dgm:prSet>
      <dgm:spPr/>
    </dgm:pt>
    <dgm:pt modelId="{7450E3DE-FF10-431C-81E2-8E70A09D2E33}" type="pres">
      <dgm:prSet presAssocID="{F9AD994F-329A-428C-AE84-37418CC1EF78}" presName="compNode" presStyleCnt="0"/>
      <dgm:spPr/>
    </dgm:pt>
    <dgm:pt modelId="{AE3A97EA-C741-45B4-B4AB-A50ABED1E738}" type="pres">
      <dgm:prSet presAssocID="{F9AD994F-329A-428C-AE84-37418CC1EF78}" presName="iconBgRect" presStyleLbl="bgShp" presStyleIdx="0" presStyleCnt="2"/>
      <dgm:spPr>
        <a:prstGeom prst="round2DiagRect">
          <a:avLst>
            <a:gd name="adj1" fmla="val 29727"/>
            <a:gd name="adj2" fmla="val 0"/>
          </a:avLst>
        </a:prstGeom>
      </dgm:spPr>
    </dgm:pt>
    <dgm:pt modelId="{B5B92CB8-BB5F-48CB-B21D-A0CE8C8D6F02}" type="pres">
      <dgm:prSet presAssocID="{F9AD994F-329A-428C-AE84-37418CC1EF7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C6D5396-943B-4743-A848-A13C41114D67}" type="pres">
      <dgm:prSet presAssocID="{F9AD994F-329A-428C-AE84-37418CC1EF78}" presName="spaceRect" presStyleCnt="0"/>
      <dgm:spPr/>
    </dgm:pt>
    <dgm:pt modelId="{A5D35DAD-2DCD-4857-8C18-CE8CB160DF70}" type="pres">
      <dgm:prSet presAssocID="{F9AD994F-329A-428C-AE84-37418CC1EF78}" presName="textRect" presStyleLbl="revTx" presStyleIdx="0" presStyleCnt="2">
        <dgm:presLayoutVars>
          <dgm:chMax val="1"/>
          <dgm:chPref val="1"/>
        </dgm:presLayoutVars>
      </dgm:prSet>
      <dgm:spPr/>
    </dgm:pt>
    <dgm:pt modelId="{2E922B5B-9BA8-463C-9A74-2EA38CA95DC3}" type="pres">
      <dgm:prSet presAssocID="{4258CD61-5A56-471B-AAE1-29B64F977EF2}" presName="sibTrans" presStyleCnt="0"/>
      <dgm:spPr/>
    </dgm:pt>
    <dgm:pt modelId="{37EA71F9-3721-4F71-BAE4-CCE32BF4168A}" type="pres">
      <dgm:prSet presAssocID="{30D1C4BC-D9A3-4671-95E8-09428F91A69C}" presName="compNode" presStyleCnt="0"/>
      <dgm:spPr/>
    </dgm:pt>
    <dgm:pt modelId="{A4B93263-1276-4D69-B48A-F972F669E526}" type="pres">
      <dgm:prSet presAssocID="{30D1C4BC-D9A3-4671-95E8-09428F91A69C}" presName="iconBgRect" presStyleLbl="bgShp" presStyleIdx="1" presStyleCnt="2"/>
      <dgm:spPr>
        <a:prstGeom prst="round2DiagRect">
          <a:avLst>
            <a:gd name="adj1" fmla="val 29727"/>
            <a:gd name="adj2" fmla="val 0"/>
          </a:avLst>
        </a:prstGeom>
      </dgm:spPr>
    </dgm:pt>
    <dgm:pt modelId="{A742B0FB-D937-4212-A7D7-8249CBCA13AD}" type="pres">
      <dgm:prSet presAssocID="{30D1C4BC-D9A3-4671-95E8-09428F91A69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2D3256C-E94D-4FC4-AE7B-CD554744D5EA}" type="pres">
      <dgm:prSet presAssocID="{30D1C4BC-D9A3-4671-95E8-09428F91A69C}" presName="spaceRect" presStyleCnt="0"/>
      <dgm:spPr/>
    </dgm:pt>
    <dgm:pt modelId="{7812609E-EF45-4DD0-AA41-1E48F3D6B384}" type="pres">
      <dgm:prSet presAssocID="{30D1C4BC-D9A3-4671-95E8-09428F91A69C}" presName="textRect" presStyleLbl="revTx" presStyleIdx="1" presStyleCnt="2">
        <dgm:presLayoutVars>
          <dgm:chMax val="1"/>
          <dgm:chPref val="1"/>
        </dgm:presLayoutVars>
      </dgm:prSet>
      <dgm:spPr/>
    </dgm:pt>
  </dgm:ptLst>
  <dgm:cxnLst>
    <dgm:cxn modelId="{57103206-BAAF-4136-9188-D47DEC069044}" type="presOf" srcId="{30D1C4BC-D9A3-4671-95E8-09428F91A69C}" destId="{7812609E-EF45-4DD0-AA41-1E48F3D6B384}" srcOrd="0" destOrd="0" presId="urn:microsoft.com/office/officeart/2018/5/layout/IconLeafLabelList"/>
    <dgm:cxn modelId="{2B547E69-A3E7-4DAB-B3B7-A2CB09596A21}" type="presOf" srcId="{3054F7A9-3ED8-4C2A-A0F7-E5581DFE6FA2}" destId="{41DB7C4C-F0B9-414B-A73B-CFC32BAFDAE3}" srcOrd="0" destOrd="0" presId="urn:microsoft.com/office/officeart/2018/5/layout/IconLeafLabelList"/>
    <dgm:cxn modelId="{FEDA54B2-4E13-4D84-9C87-DA9A376090F9}" srcId="{3054F7A9-3ED8-4C2A-A0F7-E5581DFE6FA2}" destId="{30D1C4BC-D9A3-4671-95E8-09428F91A69C}" srcOrd="1" destOrd="0" parTransId="{DF3C9617-7BFD-49D7-8E56-706BE660B90C}" sibTransId="{F60AA8B5-7A97-46EB-90A1-95F0B90392C4}"/>
    <dgm:cxn modelId="{AF270BB3-2DD3-4D52-BABC-B4CE60027A2C}" srcId="{3054F7A9-3ED8-4C2A-A0F7-E5581DFE6FA2}" destId="{F9AD994F-329A-428C-AE84-37418CC1EF78}" srcOrd="0" destOrd="0" parTransId="{A7FE7A8F-3600-46E0-99AE-A792FEB16FC5}" sibTransId="{4258CD61-5A56-471B-AAE1-29B64F977EF2}"/>
    <dgm:cxn modelId="{D290CFF0-5133-46DF-9A4C-CA1BF893D79D}" type="presOf" srcId="{F9AD994F-329A-428C-AE84-37418CC1EF78}" destId="{A5D35DAD-2DCD-4857-8C18-CE8CB160DF70}" srcOrd="0" destOrd="0" presId="urn:microsoft.com/office/officeart/2018/5/layout/IconLeafLabelList"/>
    <dgm:cxn modelId="{B6777176-1535-49C6-9F3D-B44C114CAEAC}" type="presParOf" srcId="{41DB7C4C-F0B9-414B-A73B-CFC32BAFDAE3}" destId="{7450E3DE-FF10-431C-81E2-8E70A09D2E33}" srcOrd="0" destOrd="0" presId="urn:microsoft.com/office/officeart/2018/5/layout/IconLeafLabelList"/>
    <dgm:cxn modelId="{58B1A643-E2E0-4791-9DB6-6401F276C988}" type="presParOf" srcId="{7450E3DE-FF10-431C-81E2-8E70A09D2E33}" destId="{AE3A97EA-C741-45B4-B4AB-A50ABED1E738}" srcOrd="0" destOrd="0" presId="urn:microsoft.com/office/officeart/2018/5/layout/IconLeafLabelList"/>
    <dgm:cxn modelId="{58953371-C98A-47E4-9312-66DD9EA79E2C}" type="presParOf" srcId="{7450E3DE-FF10-431C-81E2-8E70A09D2E33}" destId="{B5B92CB8-BB5F-48CB-B21D-A0CE8C8D6F02}" srcOrd="1" destOrd="0" presId="urn:microsoft.com/office/officeart/2018/5/layout/IconLeafLabelList"/>
    <dgm:cxn modelId="{DC13ABBB-C206-42BB-9E9D-74844689A7A3}" type="presParOf" srcId="{7450E3DE-FF10-431C-81E2-8E70A09D2E33}" destId="{BC6D5396-943B-4743-A848-A13C41114D67}" srcOrd="2" destOrd="0" presId="urn:microsoft.com/office/officeart/2018/5/layout/IconLeafLabelList"/>
    <dgm:cxn modelId="{8D6BCCD3-FE1D-4E40-9064-EDDBAC273E44}" type="presParOf" srcId="{7450E3DE-FF10-431C-81E2-8E70A09D2E33}" destId="{A5D35DAD-2DCD-4857-8C18-CE8CB160DF70}" srcOrd="3" destOrd="0" presId="urn:microsoft.com/office/officeart/2018/5/layout/IconLeafLabelList"/>
    <dgm:cxn modelId="{26B735F6-FE82-4BBB-BBEC-9D8570193D1F}" type="presParOf" srcId="{41DB7C4C-F0B9-414B-A73B-CFC32BAFDAE3}" destId="{2E922B5B-9BA8-463C-9A74-2EA38CA95DC3}" srcOrd="1" destOrd="0" presId="urn:microsoft.com/office/officeart/2018/5/layout/IconLeafLabelList"/>
    <dgm:cxn modelId="{CF51DAEB-049B-4F58-8B3F-4A7EA6A7FD7C}" type="presParOf" srcId="{41DB7C4C-F0B9-414B-A73B-CFC32BAFDAE3}" destId="{37EA71F9-3721-4F71-BAE4-CCE32BF4168A}" srcOrd="2" destOrd="0" presId="urn:microsoft.com/office/officeart/2018/5/layout/IconLeafLabelList"/>
    <dgm:cxn modelId="{CC91F91D-9C6D-4AFB-98E8-49C54DD23B6D}" type="presParOf" srcId="{37EA71F9-3721-4F71-BAE4-CCE32BF4168A}" destId="{A4B93263-1276-4D69-B48A-F972F669E526}" srcOrd="0" destOrd="0" presId="urn:microsoft.com/office/officeart/2018/5/layout/IconLeafLabelList"/>
    <dgm:cxn modelId="{964B9A09-C2E8-4FFD-ABED-12C61B7A10A0}" type="presParOf" srcId="{37EA71F9-3721-4F71-BAE4-CCE32BF4168A}" destId="{A742B0FB-D937-4212-A7D7-8249CBCA13AD}" srcOrd="1" destOrd="0" presId="urn:microsoft.com/office/officeart/2018/5/layout/IconLeafLabelList"/>
    <dgm:cxn modelId="{00E6AE3B-3ABF-410B-8851-78815B3EAD07}" type="presParOf" srcId="{37EA71F9-3721-4F71-BAE4-CCE32BF4168A}" destId="{42D3256C-E94D-4FC4-AE7B-CD554744D5EA}" srcOrd="2" destOrd="0" presId="urn:microsoft.com/office/officeart/2018/5/layout/IconLeafLabelList"/>
    <dgm:cxn modelId="{A734F51A-92C6-4105-8D5C-DE20237FF4A5}" type="presParOf" srcId="{37EA71F9-3721-4F71-BAE4-CCE32BF4168A}" destId="{7812609E-EF45-4DD0-AA41-1E48F3D6B38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9E857D-0245-4E25-A8A6-416EE6F29484}"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A492AD6A-002C-42D9-BBC1-9CBAB7E47DC0}">
      <dgm:prSet/>
      <dgm:spPr/>
      <dgm:t>
        <a:bodyPr/>
        <a:lstStyle/>
        <a:p>
          <a:r>
            <a:rPr lang="pl-PL"/>
            <a:t>Systemy z hierarchicznym modelem danych dobrze sprawdzają się w sytuacjach, w których zarządzane dane mogą być zorganizowane w relacje rodzic-potomek, szczególnie jeżeli</a:t>
          </a:r>
          <a:endParaRPr lang="en-US"/>
        </a:p>
      </dgm:t>
    </dgm:pt>
    <dgm:pt modelId="{6DD55925-402D-40DE-B1C5-33453B36BC90}" type="parTrans" cxnId="{4445BE50-2C98-4CD0-ACC7-FEF4080C042E}">
      <dgm:prSet/>
      <dgm:spPr/>
      <dgm:t>
        <a:bodyPr/>
        <a:lstStyle/>
        <a:p>
          <a:endParaRPr lang="en-US"/>
        </a:p>
      </dgm:t>
    </dgm:pt>
    <dgm:pt modelId="{2BBA635A-1B8E-476B-96AA-B8B7BCFE17A7}" type="sibTrans" cxnId="{4445BE50-2C98-4CD0-ACC7-FEF4080C042E}">
      <dgm:prSet/>
      <dgm:spPr/>
      <dgm:t>
        <a:bodyPr/>
        <a:lstStyle/>
        <a:p>
          <a:endParaRPr lang="en-US"/>
        </a:p>
      </dgm:t>
    </dgm:pt>
    <dgm:pt modelId="{2FAF6B17-DB04-48B5-9036-FA47CC6DF738}">
      <dgm:prSet/>
      <dgm:spPr/>
      <dgm:t>
        <a:bodyPr/>
        <a:lstStyle/>
        <a:p>
          <a:r>
            <a:rPr lang="pl-PL"/>
            <a:t>jeden rodzic może mieć wielu potomków. Łatwo obsłużyć jednego klienta z jedną pożyczką.</a:t>
          </a:r>
          <a:endParaRPr lang="en-US"/>
        </a:p>
      </dgm:t>
    </dgm:pt>
    <dgm:pt modelId="{9C5CED05-24D0-4A5E-9196-6C2E06C11B0E}" type="parTrans" cxnId="{D7B2F0D8-E116-43F9-B2A1-F7AA5A7EFD03}">
      <dgm:prSet/>
      <dgm:spPr/>
      <dgm:t>
        <a:bodyPr/>
        <a:lstStyle/>
        <a:p>
          <a:endParaRPr lang="en-US"/>
        </a:p>
      </dgm:t>
    </dgm:pt>
    <dgm:pt modelId="{E25C2B03-97D8-4FC6-A58E-D392F8C8BCE3}" type="sibTrans" cxnId="{D7B2F0D8-E116-43F9-B2A1-F7AA5A7EFD03}">
      <dgm:prSet/>
      <dgm:spPr/>
      <dgm:t>
        <a:bodyPr/>
        <a:lstStyle/>
        <a:p>
          <a:endParaRPr lang="en-US"/>
        </a:p>
      </dgm:t>
    </dgm:pt>
    <dgm:pt modelId="{1A68EC3E-FA5C-4DA2-B682-E434A0A825F2}">
      <dgm:prSet/>
      <dgm:spPr/>
      <dgm:t>
        <a:bodyPr/>
        <a:lstStyle/>
        <a:p>
          <a:r>
            <a:rPr lang="pl-PL" dirty="0"/>
            <a:t>Łatwo również obsłużyć jednego klienta z trzema pożyczkami. </a:t>
          </a:r>
          <a:endParaRPr lang="en-US" dirty="0"/>
        </a:p>
      </dgm:t>
    </dgm:pt>
    <dgm:pt modelId="{9B1721E0-71E8-4CE9-BCA6-C7B999E2578B}" type="parTrans" cxnId="{B3906BF9-021A-4407-AF44-C146C3B48470}">
      <dgm:prSet/>
      <dgm:spPr/>
      <dgm:t>
        <a:bodyPr/>
        <a:lstStyle/>
        <a:p>
          <a:endParaRPr lang="en-US"/>
        </a:p>
      </dgm:t>
    </dgm:pt>
    <dgm:pt modelId="{480568BB-D7FC-4C63-9F76-7E5DDC61C72B}" type="sibTrans" cxnId="{B3906BF9-021A-4407-AF44-C146C3B48470}">
      <dgm:prSet/>
      <dgm:spPr/>
      <dgm:t>
        <a:bodyPr/>
        <a:lstStyle/>
        <a:p>
          <a:endParaRPr lang="en-US"/>
        </a:p>
      </dgm:t>
    </dgm:pt>
    <dgm:pt modelId="{C0DCBB0F-ADA4-4D38-ACAC-02FF866444CC}">
      <dgm:prSet/>
      <dgm:spPr/>
      <dgm:t>
        <a:bodyPr/>
        <a:lstStyle/>
        <a:p>
          <a:r>
            <a:rPr lang="pl-PL"/>
            <a:t>Dwóch klientów z jedną pożyczką, na przykład partnerów biorących pożyczkę biznesową, nie jest już tak łatwo obsłużyć.</a:t>
          </a:r>
          <a:endParaRPr lang="en-US"/>
        </a:p>
      </dgm:t>
    </dgm:pt>
    <dgm:pt modelId="{21AC4F9E-68B0-4C97-94E0-9B299ADFC42F}" type="parTrans" cxnId="{DF8CE731-2C96-47C4-B02F-F3C49072FEAF}">
      <dgm:prSet/>
      <dgm:spPr/>
      <dgm:t>
        <a:bodyPr/>
        <a:lstStyle/>
        <a:p>
          <a:endParaRPr lang="en-US"/>
        </a:p>
      </dgm:t>
    </dgm:pt>
    <dgm:pt modelId="{66E99748-7F0A-4E9A-9F8A-6DEE5A7C9A88}" type="sibTrans" cxnId="{DF8CE731-2C96-47C4-B02F-F3C49072FEAF}">
      <dgm:prSet/>
      <dgm:spPr/>
      <dgm:t>
        <a:bodyPr/>
        <a:lstStyle/>
        <a:p>
          <a:endParaRPr lang="en-US"/>
        </a:p>
      </dgm:t>
    </dgm:pt>
    <dgm:pt modelId="{E0BB1CB1-6FD0-40C0-ACD2-50EB07715A94}" type="pres">
      <dgm:prSet presAssocID="{1F9E857D-0245-4E25-A8A6-416EE6F29484}" presName="root" presStyleCnt="0">
        <dgm:presLayoutVars>
          <dgm:dir/>
          <dgm:resizeHandles val="exact"/>
        </dgm:presLayoutVars>
      </dgm:prSet>
      <dgm:spPr/>
    </dgm:pt>
    <dgm:pt modelId="{09569096-BAD1-47F1-9172-422C8C74C053}" type="pres">
      <dgm:prSet presAssocID="{1F9E857D-0245-4E25-A8A6-416EE6F29484}" presName="container" presStyleCnt="0">
        <dgm:presLayoutVars>
          <dgm:dir/>
          <dgm:resizeHandles val="exact"/>
        </dgm:presLayoutVars>
      </dgm:prSet>
      <dgm:spPr/>
    </dgm:pt>
    <dgm:pt modelId="{341E2186-BD8E-45AA-A924-9963E28D3106}" type="pres">
      <dgm:prSet presAssocID="{A492AD6A-002C-42D9-BBC1-9CBAB7E47DC0}" presName="compNode" presStyleCnt="0"/>
      <dgm:spPr/>
    </dgm:pt>
    <dgm:pt modelId="{9F14F130-A973-4792-A94A-A2396D36167C}" type="pres">
      <dgm:prSet presAssocID="{A492AD6A-002C-42D9-BBC1-9CBAB7E47DC0}" presName="iconBgRect" presStyleLbl="bgShp" presStyleIdx="0" presStyleCnt="4"/>
      <dgm:spPr/>
    </dgm:pt>
    <dgm:pt modelId="{E1D0C487-BF0E-48E4-8425-04896E2E04F1}" type="pres">
      <dgm:prSet presAssocID="{A492AD6A-002C-42D9-BBC1-9CBAB7E47DC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2385CFA5-005E-4A83-9B58-17799A35B23B}" type="pres">
      <dgm:prSet presAssocID="{A492AD6A-002C-42D9-BBC1-9CBAB7E47DC0}" presName="spaceRect" presStyleCnt="0"/>
      <dgm:spPr/>
    </dgm:pt>
    <dgm:pt modelId="{FB1953E1-2B77-4B1A-B6EF-D2ED828EA808}" type="pres">
      <dgm:prSet presAssocID="{A492AD6A-002C-42D9-BBC1-9CBAB7E47DC0}" presName="textRect" presStyleLbl="revTx" presStyleIdx="0" presStyleCnt="4">
        <dgm:presLayoutVars>
          <dgm:chMax val="1"/>
          <dgm:chPref val="1"/>
        </dgm:presLayoutVars>
      </dgm:prSet>
      <dgm:spPr/>
    </dgm:pt>
    <dgm:pt modelId="{C14A5FC9-6CB9-448C-833D-7E1EC3862E05}" type="pres">
      <dgm:prSet presAssocID="{2BBA635A-1B8E-476B-96AA-B8B7BCFE17A7}" presName="sibTrans" presStyleLbl="sibTrans2D1" presStyleIdx="0" presStyleCnt="0"/>
      <dgm:spPr/>
    </dgm:pt>
    <dgm:pt modelId="{564D333B-C981-4E5E-A616-910E44CA232D}" type="pres">
      <dgm:prSet presAssocID="{2FAF6B17-DB04-48B5-9036-FA47CC6DF738}" presName="compNode" presStyleCnt="0"/>
      <dgm:spPr/>
    </dgm:pt>
    <dgm:pt modelId="{60157828-F95C-4A8C-9CC4-A52D60ED4D28}" type="pres">
      <dgm:prSet presAssocID="{2FAF6B17-DB04-48B5-9036-FA47CC6DF738}" presName="iconBgRect" presStyleLbl="bgShp" presStyleIdx="1" presStyleCnt="4"/>
      <dgm:spPr/>
    </dgm:pt>
    <dgm:pt modelId="{60A2F810-39DD-4BF7-BB96-C40289AAC9DB}" type="pres">
      <dgm:prSet presAssocID="{2FAF6B17-DB04-48B5-9036-FA47CC6DF738}" presName="iconRect" presStyleLbl="node1" presStyleIdx="1"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dgm:pt>
    <dgm:pt modelId="{6ED062F5-CAF3-432E-8BDE-BE83E3AE03D4}" type="pres">
      <dgm:prSet presAssocID="{2FAF6B17-DB04-48B5-9036-FA47CC6DF738}" presName="spaceRect" presStyleCnt="0"/>
      <dgm:spPr/>
    </dgm:pt>
    <dgm:pt modelId="{A84D932E-8861-4222-89ED-A22C308C5F75}" type="pres">
      <dgm:prSet presAssocID="{2FAF6B17-DB04-48B5-9036-FA47CC6DF738}" presName="textRect" presStyleLbl="revTx" presStyleIdx="1" presStyleCnt="4">
        <dgm:presLayoutVars>
          <dgm:chMax val="1"/>
          <dgm:chPref val="1"/>
        </dgm:presLayoutVars>
      </dgm:prSet>
      <dgm:spPr/>
    </dgm:pt>
    <dgm:pt modelId="{EC1B68FD-9E7B-4D8B-B647-7885CB6DD25E}" type="pres">
      <dgm:prSet presAssocID="{E25C2B03-97D8-4FC6-A58E-D392F8C8BCE3}" presName="sibTrans" presStyleLbl="sibTrans2D1" presStyleIdx="0" presStyleCnt="0"/>
      <dgm:spPr/>
    </dgm:pt>
    <dgm:pt modelId="{4AFD3758-AA82-478F-AE4B-E2A26EE38F28}" type="pres">
      <dgm:prSet presAssocID="{1A68EC3E-FA5C-4DA2-B682-E434A0A825F2}" presName="compNode" presStyleCnt="0"/>
      <dgm:spPr/>
    </dgm:pt>
    <dgm:pt modelId="{CC79A848-5D5F-45CF-A525-AFF9BA0C4504}" type="pres">
      <dgm:prSet presAssocID="{1A68EC3E-FA5C-4DA2-B682-E434A0A825F2}" presName="iconBgRect" presStyleLbl="bgShp" presStyleIdx="2" presStyleCnt="4"/>
      <dgm:spPr/>
    </dgm:pt>
    <dgm:pt modelId="{43EA0BC6-4EA6-4D0F-949F-F63E92CAE07B}" type="pres">
      <dgm:prSet presAssocID="{1A68EC3E-FA5C-4DA2-B682-E434A0A825F2}" presName="iconRect" presStyleLbl="node1" presStyleIdx="2"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dgm:pt>
    <dgm:pt modelId="{676C0EDA-0B01-4E49-A71C-DBD83E8AD3F1}" type="pres">
      <dgm:prSet presAssocID="{1A68EC3E-FA5C-4DA2-B682-E434A0A825F2}" presName="spaceRect" presStyleCnt="0"/>
      <dgm:spPr/>
    </dgm:pt>
    <dgm:pt modelId="{7E020FCB-DA84-4B36-B91B-1365DB319499}" type="pres">
      <dgm:prSet presAssocID="{1A68EC3E-FA5C-4DA2-B682-E434A0A825F2}" presName="textRect" presStyleLbl="revTx" presStyleIdx="2" presStyleCnt="4">
        <dgm:presLayoutVars>
          <dgm:chMax val="1"/>
          <dgm:chPref val="1"/>
        </dgm:presLayoutVars>
      </dgm:prSet>
      <dgm:spPr/>
    </dgm:pt>
    <dgm:pt modelId="{471797F0-5E00-4557-8D0A-7A40F24D864A}" type="pres">
      <dgm:prSet presAssocID="{480568BB-D7FC-4C63-9F76-7E5DDC61C72B}" presName="sibTrans" presStyleLbl="sibTrans2D1" presStyleIdx="0" presStyleCnt="0"/>
      <dgm:spPr/>
    </dgm:pt>
    <dgm:pt modelId="{DC834CF9-E7AC-4E6B-9591-8F430AFE138C}" type="pres">
      <dgm:prSet presAssocID="{C0DCBB0F-ADA4-4D38-ACAC-02FF866444CC}" presName="compNode" presStyleCnt="0"/>
      <dgm:spPr/>
    </dgm:pt>
    <dgm:pt modelId="{CA3D897F-08D7-4E75-8755-5E3A39895BB0}" type="pres">
      <dgm:prSet presAssocID="{C0DCBB0F-ADA4-4D38-ACAC-02FF866444CC}" presName="iconBgRect" presStyleLbl="bgShp" presStyleIdx="3" presStyleCnt="4"/>
      <dgm:spPr/>
    </dgm:pt>
    <dgm:pt modelId="{31303071-34AE-42EE-A0AC-CA6CF7D2B40E}" type="pres">
      <dgm:prSet presAssocID="{C0DCBB0F-ADA4-4D38-ACAC-02FF866444CC}" presName="iconRect" presStyleLbl="node1" presStyleIdx="3"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782234E9-862D-4213-A562-5FF0A25A90FA}" type="pres">
      <dgm:prSet presAssocID="{C0DCBB0F-ADA4-4D38-ACAC-02FF866444CC}" presName="spaceRect" presStyleCnt="0"/>
      <dgm:spPr/>
    </dgm:pt>
    <dgm:pt modelId="{9BD1F381-AC11-4D45-9D6E-0009881DBC3E}" type="pres">
      <dgm:prSet presAssocID="{C0DCBB0F-ADA4-4D38-ACAC-02FF866444CC}" presName="textRect" presStyleLbl="revTx" presStyleIdx="3" presStyleCnt="4">
        <dgm:presLayoutVars>
          <dgm:chMax val="1"/>
          <dgm:chPref val="1"/>
        </dgm:presLayoutVars>
      </dgm:prSet>
      <dgm:spPr/>
    </dgm:pt>
  </dgm:ptLst>
  <dgm:cxnLst>
    <dgm:cxn modelId="{F93C821A-EE8B-4472-A828-C5161F707785}" type="presOf" srcId="{2BBA635A-1B8E-476B-96AA-B8B7BCFE17A7}" destId="{C14A5FC9-6CB9-448C-833D-7E1EC3862E05}" srcOrd="0" destOrd="0" presId="urn:microsoft.com/office/officeart/2018/2/layout/IconCircleList"/>
    <dgm:cxn modelId="{B4CBF92E-8FF8-44E8-AA88-62EA0EA861D3}" type="presOf" srcId="{A492AD6A-002C-42D9-BBC1-9CBAB7E47DC0}" destId="{FB1953E1-2B77-4B1A-B6EF-D2ED828EA808}" srcOrd="0" destOrd="0" presId="urn:microsoft.com/office/officeart/2018/2/layout/IconCircleList"/>
    <dgm:cxn modelId="{DF8CE731-2C96-47C4-B02F-F3C49072FEAF}" srcId="{1F9E857D-0245-4E25-A8A6-416EE6F29484}" destId="{C0DCBB0F-ADA4-4D38-ACAC-02FF866444CC}" srcOrd="3" destOrd="0" parTransId="{21AC4F9E-68B0-4C97-94E0-9B299ADFC42F}" sibTransId="{66E99748-7F0A-4E9A-9F8A-6DEE5A7C9A88}"/>
    <dgm:cxn modelId="{4445BE50-2C98-4CD0-ACC7-FEF4080C042E}" srcId="{1F9E857D-0245-4E25-A8A6-416EE6F29484}" destId="{A492AD6A-002C-42D9-BBC1-9CBAB7E47DC0}" srcOrd="0" destOrd="0" parTransId="{6DD55925-402D-40DE-B1C5-33453B36BC90}" sibTransId="{2BBA635A-1B8E-476B-96AA-B8B7BCFE17A7}"/>
    <dgm:cxn modelId="{FECD3485-1A58-4ABB-B1F4-E2DDC100CDFE}" type="presOf" srcId="{C0DCBB0F-ADA4-4D38-ACAC-02FF866444CC}" destId="{9BD1F381-AC11-4D45-9D6E-0009881DBC3E}" srcOrd="0" destOrd="0" presId="urn:microsoft.com/office/officeart/2018/2/layout/IconCircleList"/>
    <dgm:cxn modelId="{28AA98C4-4604-4001-870C-7B00AE1E74E6}" type="presOf" srcId="{480568BB-D7FC-4C63-9F76-7E5DDC61C72B}" destId="{471797F0-5E00-4557-8D0A-7A40F24D864A}" srcOrd="0" destOrd="0" presId="urn:microsoft.com/office/officeart/2018/2/layout/IconCircleList"/>
    <dgm:cxn modelId="{D7B2F0D8-E116-43F9-B2A1-F7AA5A7EFD03}" srcId="{1F9E857D-0245-4E25-A8A6-416EE6F29484}" destId="{2FAF6B17-DB04-48B5-9036-FA47CC6DF738}" srcOrd="1" destOrd="0" parTransId="{9C5CED05-24D0-4A5E-9196-6C2E06C11B0E}" sibTransId="{E25C2B03-97D8-4FC6-A58E-D392F8C8BCE3}"/>
    <dgm:cxn modelId="{861DB3D9-2E33-4A34-9826-21C2374FEB19}" type="presOf" srcId="{1A68EC3E-FA5C-4DA2-B682-E434A0A825F2}" destId="{7E020FCB-DA84-4B36-B91B-1365DB319499}" srcOrd="0" destOrd="0" presId="urn:microsoft.com/office/officeart/2018/2/layout/IconCircleList"/>
    <dgm:cxn modelId="{479ED8E9-6268-4C15-B7F4-B5D8B02E0707}" type="presOf" srcId="{2FAF6B17-DB04-48B5-9036-FA47CC6DF738}" destId="{A84D932E-8861-4222-89ED-A22C308C5F75}" srcOrd="0" destOrd="0" presId="urn:microsoft.com/office/officeart/2018/2/layout/IconCircleList"/>
    <dgm:cxn modelId="{48C3FBE9-1D2D-4AC4-A312-88B45F389BA6}" type="presOf" srcId="{1F9E857D-0245-4E25-A8A6-416EE6F29484}" destId="{E0BB1CB1-6FD0-40C0-ACD2-50EB07715A94}" srcOrd="0" destOrd="0" presId="urn:microsoft.com/office/officeart/2018/2/layout/IconCircleList"/>
    <dgm:cxn modelId="{B3906BF9-021A-4407-AF44-C146C3B48470}" srcId="{1F9E857D-0245-4E25-A8A6-416EE6F29484}" destId="{1A68EC3E-FA5C-4DA2-B682-E434A0A825F2}" srcOrd="2" destOrd="0" parTransId="{9B1721E0-71E8-4CE9-BCA6-C7B999E2578B}" sibTransId="{480568BB-D7FC-4C63-9F76-7E5DDC61C72B}"/>
    <dgm:cxn modelId="{F297D8FE-F886-4B16-B85F-269D25CF95DC}" type="presOf" srcId="{E25C2B03-97D8-4FC6-A58E-D392F8C8BCE3}" destId="{EC1B68FD-9E7B-4D8B-B647-7885CB6DD25E}" srcOrd="0" destOrd="0" presId="urn:microsoft.com/office/officeart/2018/2/layout/IconCircleList"/>
    <dgm:cxn modelId="{46D67EB4-0E92-49B0-95E5-17BDD58106CB}" type="presParOf" srcId="{E0BB1CB1-6FD0-40C0-ACD2-50EB07715A94}" destId="{09569096-BAD1-47F1-9172-422C8C74C053}" srcOrd="0" destOrd="0" presId="urn:microsoft.com/office/officeart/2018/2/layout/IconCircleList"/>
    <dgm:cxn modelId="{F3BF085C-EA6B-4E58-8BC8-63DFC33B7849}" type="presParOf" srcId="{09569096-BAD1-47F1-9172-422C8C74C053}" destId="{341E2186-BD8E-45AA-A924-9963E28D3106}" srcOrd="0" destOrd="0" presId="urn:microsoft.com/office/officeart/2018/2/layout/IconCircleList"/>
    <dgm:cxn modelId="{E1797DA1-EE6F-4675-9CBE-C232732EA230}" type="presParOf" srcId="{341E2186-BD8E-45AA-A924-9963E28D3106}" destId="{9F14F130-A973-4792-A94A-A2396D36167C}" srcOrd="0" destOrd="0" presId="urn:microsoft.com/office/officeart/2018/2/layout/IconCircleList"/>
    <dgm:cxn modelId="{A3E27D3D-9453-4092-ADBE-6801E55214D8}" type="presParOf" srcId="{341E2186-BD8E-45AA-A924-9963E28D3106}" destId="{E1D0C487-BF0E-48E4-8425-04896E2E04F1}" srcOrd="1" destOrd="0" presId="urn:microsoft.com/office/officeart/2018/2/layout/IconCircleList"/>
    <dgm:cxn modelId="{6FD5230C-F1E2-411E-BC52-85934AA64518}" type="presParOf" srcId="{341E2186-BD8E-45AA-A924-9963E28D3106}" destId="{2385CFA5-005E-4A83-9B58-17799A35B23B}" srcOrd="2" destOrd="0" presId="urn:microsoft.com/office/officeart/2018/2/layout/IconCircleList"/>
    <dgm:cxn modelId="{442840AE-BCAD-4A10-98A9-D98DB609C087}" type="presParOf" srcId="{341E2186-BD8E-45AA-A924-9963E28D3106}" destId="{FB1953E1-2B77-4B1A-B6EF-D2ED828EA808}" srcOrd="3" destOrd="0" presId="urn:microsoft.com/office/officeart/2018/2/layout/IconCircleList"/>
    <dgm:cxn modelId="{DDE85E23-CA76-460F-8660-ED3FA3E99589}" type="presParOf" srcId="{09569096-BAD1-47F1-9172-422C8C74C053}" destId="{C14A5FC9-6CB9-448C-833D-7E1EC3862E05}" srcOrd="1" destOrd="0" presId="urn:microsoft.com/office/officeart/2018/2/layout/IconCircleList"/>
    <dgm:cxn modelId="{1E0D9F3A-AF5C-4156-B3F3-A4AD3CB319E8}" type="presParOf" srcId="{09569096-BAD1-47F1-9172-422C8C74C053}" destId="{564D333B-C981-4E5E-A616-910E44CA232D}" srcOrd="2" destOrd="0" presId="urn:microsoft.com/office/officeart/2018/2/layout/IconCircleList"/>
    <dgm:cxn modelId="{C863DD63-9E01-4F34-9BA1-DD4D15B78786}" type="presParOf" srcId="{564D333B-C981-4E5E-A616-910E44CA232D}" destId="{60157828-F95C-4A8C-9CC4-A52D60ED4D28}" srcOrd="0" destOrd="0" presId="urn:microsoft.com/office/officeart/2018/2/layout/IconCircleList"/>
    <dgm:cxn modelId="{6500F479-5576-452A-A660-37F35DAA33AC}" type="presParOf" srcId="{564D333B-C981-4E5E-A616-910E44CA232D}" destId="{60A2F810-39DD-4BF7-BB96-C40289AAC9DB}" srcOrd="1" destOrd="0" presId="urn:microsoft.com/office/officeart/2018/2/layout/IconCircleList"/>
    <dgm:cxn modelId="{CD27E2E8-21EA-4C8C-A23C-E6F9AB4AC550}" type="presParOf" srcId="{564D333B-C981-4E5E-A616-910E44CA232D}" destId="{6ED062F5-CAF3-432E-8BDE-BE83E3AE03D4}" srcOrd="2" destOrd="0" presId="urn:microsoft.com/office/officeart/2018/2/layout/IconCircleList"/>
    <dgm:cxn modelId="{C893158D-2AE0-4475-8457-35C6C67EDE60}" type="presParOf" srcId="{564D333B-C981-4E5E-A616-910E44CA232D}" destId="{A84D932E-8861-4222-89ED-A22C308C5F75}" srcOrd="3" destOrd="0" presId="urn:microsoft.com/office/officeart/2018/2/layout/IconCircleList"/>
    <dgm:cxn modelId="{2DF58950-548D-48FC-9512-485CD0597A24}" type="presParOf" srcId="{09569096-BAD1-47F1-9172-422C8C74C053}" destId="{EC1B68FD-9E7B-4D8B-B647-7885CB6DD25E}" srcOrd="3" destOrd="0" presId="urn:microsoft.com/office/officeart/2018/2/layout/IconCircleList"/>
    <dgm:cxn modelId="{D9993915-0E94-4A9E-AEC0-DC328AD54293}" type="presParOf" srcId="{09569096-BAD1-47F1-9172-422C8C74C053}" destId="{4AFD3758-AA82-478F-AE4B-E2A26EE38F28}" srcOrd="4" destOrd="0" presId="urn:microsoft.com/office/officeart/2018/2/layout/IconCircleList"/>
    <dgm:cxn modelId="{3049A961-9819-433C-B2FB-D691063CB699}" type="presParOf" srcId="{4AFD3758-AA82-478F-AE4B-E2A26EE38F28}" destId="{CC79A848-5D5F-45CF-A525-AFF9BA0C4504}" srcOrd="0" destOrd="0" presId="urn:microsoft.com/office/officeart/2018/2/layout/IconCircleList"/>
    <dgm:cxn modelId="{C1699366-EA2B-4228-B17F-E55107F980A9}" type="presParOf" srcId="{4AFD3758-AA82-478F-AE4B-E2A26EE38F28}" destId="{43EA0BC6-4EA6-4D0F-949F-F63E92CAE07B}" srcOrd="1" destOrd="0" presId="urn:microsoft.com/office/officeart/2018/2/layout/IconCircleList"/>
    <dgm:cxn modelId="{05581C42-CB99-4DED-9C5E-9B38190585B4}" type="presParOf" srcId="{4AFD3758-AA82-478F-AE4B-E2A26EE38F28}" destId="{676C0EDA-0B01-4E49-A71C-DBD83E8AD3F1}" srcOrd="2" destOrd="0" presId="urn:microsoft.com/office/officeart/2018/2/layout/IconCircleList"/>
    <dgm:cxn modelId="{F5B26B0A-1578-4CEE-AD7F-3F2C6853EF5C}" type="presParOf" srcId="{4AFD3758-AA82-478F-AE4B-E2A26EE38F28}" destId="{7E020FCB-DA84-4B36-B91B-1365DB319499}" srcOrd="3" destOrd="0" presId="urn:microsoft.com/office/officeart/2018/2/layout/IconCircleList"/>
    <dgm:cxn modelId="{FB4F0030-C5C3-4F0B-AFBE-51C043276822}" type="presParOf" srcId="{09569096-BAD1-47F1-9172-422C8C74C053}" destId="{471797F0-5E00-4557-8D0A-7A40F24D864A}" srcOrd="5" destOrd="0" presId="urn:microsoft.com/office/officeart/2018/2/layout/IconCircleList"/>
    <dgm:cxn modelId="{6D7D49F8-A74C-420F-A15D-3371C4842F65}" type="presParOf" srcId="{09569096-BAD1-47F1-9172-422C8C74C053}" destId="{DC834CF9-E7AC-4E6B-9591-8F430AFE138C}" srcOrd="6" destOrd="0" presId="urn:microsoft.com/office/officeart/2018/2/layout/IconCircleList"/>
    <dgm:cxn modelId="{146C711C-CF00-47A7-A837-D59F637F5F5E}" type="presParOf" srcId="{DC834CF9-E7AC-4E6B-9591-8F430AFE138C}" destId="{CA3D897F-08D7-4E75-8755-5E3A39895BB0}" srcOrd="0" destOrd="0" presId="urn:microsoft.com/office/officeart/2018/2/layout/IconCircleList"/>
    <dgm:cxn modelId="{AEC58ED9-6548-43A8-BB09-1716BB854AEE}" type="presParOf" srcId="{DC834CF9-E7AC-4E6B-9591-8F430AFE138C}" destId="{31303071-34AE-42EE-A0AC-CA6CF7D2B40E}" srcOrd="1" destOrd="0" presId="urn:microsoft.com/office/officeart/2018/2/layout/IconCircleList"/>
    <dgm:cxn modelId="{99C708E7-2526-44CC-A714-2B843340129A}" type="presParOf" srcId="{DC834CF9-E7AC-4E6B-9591-8F430AFE138C}" destId="{782234E9-862D-4213-A562-5FF0A25A90FA}" srcOrd="2" destOrd="0" presId="urn:microsoft.com/office/officeart/2018/2/layout/IconCircleList"/>
    <dgm:cxn modelId="{21E34F29-2267-4620-A5EE-8BD742171960}" type="presParOf" srcId="{DC834CF9-E7AC-4E6B-9591-8F430AFE138C}" destId="{9BD1F381-AC11-4D45-9D6E-0009881DBC3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698E5D-7B0D-48FE-81B8-85D42040B8ED}"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9B93C039-B331-43D2-9E09-25C10CFB1848}">
      <dgm:prSet custT="1"/>
      <dgm:spPr/>
      <dgm:t>
        <a:bodyPr/>
        <a:lstStyle/>
        <a:p>
          <a:r>
            <a:rPr lang="pl-PL" sz="1600" dirty="0"/>
            <a:t>Po pierwsze, zduplikowane dane to nieefektywne wykorzystanie przestrzeni przechowywania.</a:t>
          </a:r>
          <a:endParaRPr lang="en-US" sz="1600" dirty="0"/>
        </a:p>
      </dgm:t>
    </dgm:pt>
    <dgm:pt modelId="{1D77EB27-DD38-4E45-95F1-E1B5095E7B19}" type="parTrans" cxnId="{1326D0DA-B6FD-4FCA-9C2F-730B4F91337B}">
      <dgm:prSet/>
      <dgm:spPr/>
      <dgm:t>
        <a:bodyPr/>
        <a:lstStyle/>
        <a:p>
          <a:endParaRPr lang="en-US"/>
        </a:p>
      </dgm:t>
    </dgm:pt>
    <dgm:pt modelId="{C9961FA6-97C6-400E-B921-B438A1857F3E}" type="sibTrans" cxnId="{1326D0DA-B6FD-4FCA-9C2F-730B4F91337B}">
      <dgm:prSet/>
      <dgm:spPr/>
      <dgm:t>
        <a:bodyPr/>
        <a:lstStyle/>
        <a:p>
          <a:endParaRPr lang="en-US"/>
        </a:p>
      </dgm:t>
    </dgm:pt>
    <dgm:pt modelId="{A36AA7A7-0513-4D1D-AA3C-567531EF1171}">
      <dgm:prSet custT="1"/>
      <dgm:spPr/>
      <dgm:t>
        <a:bodyPr/>
        <a:lstStyle/>
        <a:p>
          <a:r>
            <a:rPr lang="pl-PL" sz="1600" dirty="0"/>
            <a:t>Po drugie, podobnie jak w przypadku danych zduplikowanych w plikach płaskich, taka sytuacja może prowadzić do niespójności danych, jeżeli późniejsza zmiana nie zostanie obsłużona w obu kopiach danych.</a:t>
          </a:r>
          <a:endParaRPr lang="en-US" sz="1600" dirty="0"/>
        </a:p>
      </dgm:t>
    </dgm:pt>
    <dgm:pt modelId="{04BC25EB-929E-4F6C-8D6E-BEF8C6F0CFA7}" type="parTrans" cxnId="{8556E9B4-6B57-43E0-A29A-AD0D642FA230}">
      <dgm:prSet/>
      <dgm:spPr/>
      <dgm:t>
        <a:bodyPr/>
        <a:lstStyle/>
        <a:p>
          <a:endParaRPr lang="en-US"/>
        </a:p>
      </dgm:t>
    </dgm:pt>
    <dgm:pt modelId="{8811D995-788E-40D3-91E6-FB102704D89A}" type="sibTrans" cxnId="{8556E9B4-6B57-43E0-A29A-AD0D642FA230}">
      <dgm:prSet/>
      <dgm:spPr/>
      <dgm:t>
        <a:bodyPr/>
        <a:lstStyle/>
        <a:p>
          <a:endParaRPr lang="en-US"/>
        </a:p>
      </dgm:t>
    </dgm:pt>
    <dgm:pt modelId="{23B0F34E-8DC6-4F27-BAAA-A5DEA407331F}">
      <dgm:prSet custT="1"/>
      <dgm:spPr/>
      <dgm:t>
        <a:bodyPr/>
        <a:lstStyle/>
        <a:p>
          <a:r>
            <a:rPr lang="pl-PL" sz="2000" dirty="0"/>
            <a:t>Po trzecie, mogą też wystąpić błędy podczas agregacji danych. </a:t>
          </a:r>
          <a:endParaRPr lang="en-US" sz="2000" dirty="0"/>
        </a:p>
      </dgm:t>
    </dgm:pt>
    <dgm:pt modelId="{387234CE-0005-4136-8FDD-BD676BCC758F}" type="parTrans" cxnId="{C0CA9EB1-CEE1-42E0-9EE5-A5F73122E711}">
      <dgm:prSet/>
      <dgm:spPr/>
      <dgm:t>
        <a:bodyPr/>
        <a:lstStyle/>
        <a:p>
          <a:endParaRPr lang="en-US"/>
        </a:p>
      </dgm:t>
    </dgm:pt>
    <dgm:pt modelId="{72F28384-82ED-4950-90F0-A5F1B8FC8C27}" type="sibTrans" cxnId="{C0CA9EB1-CEE1-42E0-9EE5-A5F73122E711}">
      <dgm:prSet/>
      <dgm:spPr/>
      <dgm:t>
        <a:bodyPr/>
        <a:lstStyle/>
        <a:p>
          <a:endParaRPr lang="en-US"/>
        </a:p>
      </dgm:t>
    </dgm:pt>
    <dgm:pt modelId="{94C6BE2A-7140-4F51-9F8D-C609AE751969}" type="pres">
      <dgm:prSet presAssocID="{AC698E5D-7B0D-48FE-81B8-85D42040B8ED}" presName="root" presStyleCnt="0">
        <dgm:presLayoutVars>
          <dgm:dir/>
          <dgm:resizeHandles val="exact"/>
        </dgm:presLayoutVars>
      </dgm:prSet>
      <dgm:spPr/>
    </dgm:pt>
    <dgm:pt modelId="{233B3BCD-CC34-45DA-91BA-6D59D1905FF7}" type="pres">
      <dgm:prSet presAssocID="{AC698E5D-7B0D-48FE-81B8-85D42040B8ED}" presName="container" presStyleCnt="0">
        <dgm:presLayoutVars>
          <dgm:dir/>
          <dgm:resizeHandles val="exact"/>
        </dgm:presLayoutVars>
      </dgm:prSet>
      <dgm:spPr/>
    </dgm:pt>
    <dgm:pt modelId="{BEF0F875-BED3-44A8-AEB2-9522D99DFFB1}" type="pres">
      <dgm:prSet presAssocID="{9B93C039-B331-43D2-9E09-25C10CFB1848}" presName="compNode" presStyleCnt="0"/>
      <dgm:spPr/>
    </dgm:pt>
    <dgm:pt modelId="{BEC53C4B-4E4B-4543-B237-1978275FF93B}" type="pres">
      <dgm:prSet presAssocID="{9B93C039-B331-43D2-9E09-25C10CFB1848}" presName="iconBgRect" presStyleLbl="bgShp" presStyleIdx="0" presStyleCnt="3"/>
      <dgm:spPr/>
    </dgm:pt>
    <dgm:pt modelId="{DBC27B23-6FE1-4849-8149-986E7BC3BE9A}" type="pres">
      <dgm:prSet presAssocID="{9B93C039-B331-43D2-9E09-25C10CFB184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CCDF34F6-E9F6-435C-9DDE-AC6620A11282}" type="pres">
      <dgm:prSet presAssocID="{9B93C039-B331-43D2-9E09-25C10CFB1848}" presName="spaceRect" presStyleCnt="0"/>
      <dgm:spPr/>
    </dgm:pt>
    <dgm:pt modelId="{20B8C58D-DE2B-44B6-BAFB-6DA10DBE01C8}" type="pres">
      <dgm:prSet presAssocID="{9B93C039-B331-43D2-9E09-25C10CFB1848}" presName="textRect" presStyleLbl="revTx" presStyleIdx="0" presStyleCnt="3">
        <dgm:presLayoutVars>
          <dgm:chMax val="1"/>
          <dgm:chPref val="1"/>
        </dgm:presLayoutVars>
      </dgm:prSet>
      <dgm:spPr/>
    </dgm:pt>
    <dgm:pt modelId="{9F2EE2AB-C715-4A7B-B5F5-DDD40D57E17B}" type="pres">
      <dgm:prSet presAssocID="{C9961FA6-97C6-400E-B921-B438A1857F3E}" presName="sibTrans" presStyleLbl="sibTrans2D1" presStyleIdx="0" presStyleCnt="0"/>
      <dgm:spPr/>
    </dgm:pt>
    <dgm:pt modelId="{B1027163-035C-476E-883C-B5F3119EE28C}" type="pres">
      <dgm:prSet presAssocID="{A36AA7A7-0513-4D1D-AA3C-567531EF1171}" presName="compNode" presStyleCnt="0"/>
      <dgm:spPr/>
    </dgm:pt>
    <dgm:pt modelId="{078367E3-A8C1-4D39-B735-68A2CF78AE85}" type="pres">
      <dgm:prSet presAssocID="{A36AA7A7-0513-4D1D-AA3C-567531EF1171}" presName="iconBgRect" presStyleLbl="bgShp" presStyleIdx="1" presStyleCnt="3"/>
      <dgm:spPr/>
    </dgm:pt>
    <dgm:pt modelId="{F39DC425-FC30-424D-8F05-48AAAC28EB24}" type="pres">
      <dgm:prSet presAssocID="{A36AA7A7-0513-4D1D-AA3C-567531EF11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AB9EE31A-1D8D-4021-A99A-330B020969C2}" type="pres">
      <dgm:prSet presAssocID="{A36AA7A7-0513-4D1D-AA3C-567531EF1171}" presName="spaceRect" presStyleCnt="0"/>
      <dgm:spPr/>
    </dgm:pt>
    <dgm:pt modelId="{FFB49386-AEE2-4BFF-90FE-A7034A7F9D21}" type="pres">
      <dgm:prSet presAssocID="{A36AA7A7-0513-4D1D-AA3C-567531EF1171}" presName="textRect" presStyleLbl="revTx" presStyleIdx="1" presStyleCnt="3">
        <dgm:presLayoutVars>
          <dgm:chMax val="1"/>
          <dgm:chPref val="1"/>
        </dgm:presLayoutVars>
      </dgm:prSet>
      <dgm:spPr/>
    </dgm:pt>
    <dgm:pt modelId="{A955AD11-3267-4E16-AB64-276AD82D9F5F}" type="pres">
      <dgm:prSet presAssocID="{8811D995-788E-40D3-91E6-FB102704D89A}" presName="sibTrans" presStyleLbl="sibTrans2D1" presStyleIdx="0" presStyleCnt="0"/>
      <dgm:spPr/>
    </dgm:pt>
    <dgm:pt modelId="{0AC4D71A-1833-480A-984A-155091249A25}" type="pres">
      <dgm:prSet presAssocID="{23B0F34E-8DC6-4F27-BAAA-A5DEA407331F}" presName="compNode" presStyleCnt="0"/>
      <dgm:spPr/>
    </dgm:pt>
    <dgm:pt modelId="{DE4B24FF-D83D-40A1-AF1B-D5D8CB438E6B}" type="pres">
      <dgm:prSet presAssocID="{23B0F34E-8DC6-4F27-BAAA-A5DEA407331F}" presName="iconBgRect" presStyleLbl="bgShp" presStyleIdx="2" presStyleCnt="3"/>
      <dgm:spPr/>
    </dgm:pt>
    <dgm:pt modelId="{603388D2-7ED5-4C3E-9877-3149B8FD35F4}" type="pres">
      <dgm:prSet presAssocID="{23B0F34E-8DC6-4F27-BAAA-A5DEA40733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nger"/>
        </a:ext>
      </dgm:extLst>
    </dgm:pt>
    <dgm:pt modelId="{C2E2DAD2-BCD6-4AC3-952D-A79F5676011C}" type="pres">
      <dgm:prSet presAssocID="{23B0F34E-8DC6-4F27-BAAA-A5DEA407331F}" presName="spaceRect" presStyleCnt="0"/>
      <dgm:spPr/>
    </dgm:pt>
    <dgm:pt modelId="{E8735564-3B53-43C5-A5EB-2EC7B2A7DBA4}" type="pres">
      <dgm:prSet presAssocID="{23B0F34E-8DC6-4F27-BAAA-A5DEA407331F}" presName="textRect" presStyleLbl="revTx" presStyleIdx="2" presStyleCnt="3">
        <dgm:presLayoutVars>
          <dgm:chMax val="1"/>
          <dgm:chPref val="1"/>
        </dgm:presLayoutVars>
      </dgm:prSet>
      <dgm:spPr/>
    </dgm:pt>
  </dgm:ptLst>
  <dgm:cxnLst>
    <dgm:cxn modelId="{A05D6313-568B-4EE1-BC23-D9A12ECEB2CD}" type="presOf" srcId="{9B93C039-B331-43D2-9E09-25C10CFB1848}" destId="{20B8C58D-DE2B-44B6-BAFB-6DA10DBE01C8}" srcOrd="0" destOrd="0" presId="urn:microsoft.com/office/officeart/2018/2/layout/IconCircleList"/>
    <dgm:cxn modelId="{EC244960-0E7D-4A63-8FC7-544317FEFDCA}" type="presOf" srcId="{A36AA7A7-0513-4D1D-AA3C-567531EF1171}" destId="{FFB49386-AEE2-4BFF-90FE-A7034A7F9D21}" srcOrd="0" destOrd="0" presId="urn:microsoft.com/office/officeart/2018/2/layout/IconCircleList"/>
    <dgm:cxn modelId="{EC09ED88-4025-4EF8-BF9A-3DA1D89E4E99}" type="presOf" srcId="{23B0F34E-8DC6-4F27-BAAA-A5DEA407331F}" destId="{E8735564-3B53-43C5-A5EB-2EC7B2A7DBA4}" srcOrd="0" destOrd="0" presId="urn:microsoft.com/office/officeart/2018/2/layout/IconCircleList"/>
    <dgm:cxn modelId="{90ACB2A3-4F82-4502-80A9-4C2AAE4C70FA}" type="presOf" srcId="{AC698E5D-7B0D-48FE-81B8-85D42040B8ED}" destId="{94C6BE2A-7140-4F51-9F8D-C609AE751969}" srcOrd="0" destOrd="0" presId="urn:microsoft.com/office/officeart/2018/2/layout/IconCircleList"/>
    <dgm:cxn modelId="{D04D7BA5-3E53-48E6-B116-243576F79745}" type="presOf" srcId="{C9961FA6-97C6-400E-B921-B438A1857F3E}" destId="{9F2EE2AB-C715-4A7B-B5F5-DDD40D57E17B}" srcOrd="0" destOrd="0" presId="urn:microsoft.com/office/officeart/2018/2/layout/IconCircleList"/>
    <dgm:cxn modelId="{C0CA9EB1-CEE1-42E0-9EE5-A5F73122E711}" srcId="{AC698E5D-7B0D-48FE-81B8-85D42040B8ED}" destId="{23B0F34E-8DC6-4F27-BAAA-A5DEA407331F}" srcOrd="2" destOrd="0" parTransId="{387234CE-0005-4136-8FDD-BD676BCC758F}" sibTransId="{72F28384-82ED-4950-90F0-A5F1B8FC8C27}"/>
    <dgm:cxn modelId="{8556E9B4-6B57-43E0-A29A-AD0D642FA230}" srcId="{AC698E5D-7B0D-48FE-81B8-85D42040B8ED}" destId="{A36AA7A7-0513-4D1D-AA3C-567531EF1171}" srcOrd="1" destOrd="0" parTransId="{04BC25EB-929E-4F6C-8D6E-BEF8C6F0CFA7}" sibTransId="{8811D995-788E-40D3-91E6-FB102704D89A}"/>
    <dgm:cxn modelId="{CD6824B7-95A2-4436-833D-B6DACE4968E9}" type="presOf" srcId="{8811D995-788E-40D3-91E6-FB102704D89A}" destId="{A955AD11-3267-4E16-AB64-276AD82D9F5F}" srcOrd="0" destOrd="0" presId="urn:microsoft.com/office/officeart/2018/2/layout/IconCircleList"/>
    <dgm:cxn modelId="{1326D0DA-B6FD-4FCA-9C2F-730B4F91337B}" srcId="{AC698E5D-7B0D-48FE-81B8-85D42040B8ED}" destId="{9B93C039-B331-43D2-9E09-25C10CFB1848}" srcOrd="0" destOrd="0" parTransId="{1D77EB27-DD38-4E45-95F1-E1B5095E7B19}" sibTransId="{C9961FA6-97C6-400E-B921-B438A1857F3E}"/>
    <dgm:cxn modelId="{1FB82E5B-1B29-44E5-A5E8-5A338EB089E7}" type="presParOf" srcId="{94C6BE2A-7140-4F51-9F8D-C609AE751969}" destId="{233B3BCD-CC34-45DA-91BA-6D59D1905FF7}" srcOrd="0" destOrd="0" presId="urn:microsoft.com/office/officeart/2018/2/layout/IconCircleList"/>
    <dgm:cxn modelId="{A643B889-A427-43F7-A53F-5D37AD59C032}" type="presParOf" srcId="{233B3BCD-CC34-45DA-91BA-6D59D1905FF7}" destId="{BEF0F875-BED3-44A8-AEB2-9522D99DFFB1}" srcOrd="0" destOrd="0" presId="urn:microsoft.com/office/officeart/2018/2/layout/IconCircleList"/>
    <dgm:cxn modelId="{B2A0B7E9-8BE6-436D-87F5-2555FEC5B09F}" type="presParOf" srcId="{BEF0F875-BED3-44A8-AEB2-9522D99DFFB1}" destId="{BEC53C4B-4E4B-4543-B237-1978275FF93B}" srcOrd="0" destOrd="0" presId="urn:microsoft.com/office/officeart/2018/2/layout/IconCircleList"/>
    <dgm:cxn modelId="{10F6D319-93B2-4A85-BFA1-31D166FC1A46}" type="presParOf" srcId="{BEF0F875-BED3-44A8-AEB2-9522D99DFFB1}" destId="{DBC27B23-6FE1-4849-8149-986E7BC3BE9A}" srcOrd="1" destOrd="0" presId="urn:microsoft.com/office/officeart/2018/2/layout/IconCircleList"/>
    <dgm:cxn modelId="{EB82BDF1-F6A5-4453-A1CB-6E84A356DE84}" type="presParOf" srcId="{BEF0F875-BED3-44A8-AEB2-9522D99DFFB1}" destId="{CCDF34F6-E9F6-435C-9DDE-AC6620A11282}" srcOrd="2" destOrd="0" presId="urn:microsoft.com/office/officeart/2018/2/layout/IconCircleList"/>
    <dgm:cxn modelId="{F762852E-C5FA-4983-AB8B-108236B647A8}" type="presParOf" srcId="{BEF0F875-BED3-44A8-AEB2-9522D99DFFB1}" destId="{20B8C58D-DE2B-44B6-BAFB-6DA10DBE01C8}" srcOrd="3" destOrd="0" presId="urn:microsoft.com/office/officeart/2018/2/layout/IconCircleList"/>
    <dgm:cxn modelId="{1394286E-4A8E-469F-9162-E8F8E2CE8100}" type="presParOf" srcId="{233B3BCD-CC34-45DA-91BA-6D59D1905FF7}" destId="{9F2EE2AB-C715-4A7B-B5F5-DDD40D57E17B}" srcOrd="1" destOrd="0" presId="urn:microsoft.com/office/officeart/2018/2/layout/IconCircleList"/>
    <dgm:cxn modelId="{3BEFBCA4-2B87-427E-A285-4AB89EEF661C}" type="presParOf" srcId="{233B3BCD-CC34-45DA-91BA-6D59D1905FF7}" destId="{B1027163-035C-476E-883C-B5F3119EE28C}" srcOrd="2" destOrd="0" presId="urn:microsoft.com/office/officeart/2018/2/layout/IconCircleList"/>
    <dgm:cxn modelId="{AC76FF7A-E5AC-4EF0-B234-FF2805121CE0}" type="presParOf" srcId="{B1027163-035C-476E-883C-B5F3119EE28C}" destId="{078367E3-A8C1-4D39-B735-68A2CF78AE85}" srcOrd="0" destOrd="0" presId="urn:microsoft.com/office/officeart/2018/2/layout/IconCircleList"/>
    <dgm:cxn modelId="{5BD821B1-CB31-4B11-B316-22E7749A4F72}" type="presParOf" srcId="{B1027163-035C-476E-883C-B5F3119EE28C}" destId="{F39DC425-FC30-424D-8F05-48AAAC28EB24}" srcOrd="1" destOrd="0" presId="urn:microsoft.com/office/officeart/2018/2/layout/IconCircleList"/>
    <dgm:cxn modelId="{0A826FE3-426E-444C-9B68-EE5062B0AA9A}" type="presParOf" srcId="{B1027163-035C-476E-883C-B5F3119EE28C}" destId="{AB9EE31A-1D8D-4021-A99A-330B020969C2}" srcOrd="2" destOrd="0" presId="urn:microsoft.com/office/officeart/2018/2/layout/IconCircleList"/>
    <dgm:cxn modelId="{06321412-4670-4D43-BA03-1DDB976E6297}" type="presParOf" srcId="{B1027163-035C-476E-883C-B5F3119EE28C}" destId="{FFB49386-AEE2-4BFF-90FE-A7034A7F9D21}" srcOrd="3" destOrd="0" presId="urn:microsoft.com/office/officeart/2018/2/layout/IconCircleList"/>
    <dgm:cxn modelId="{4F9BCBF8-5914-427B-9771-E18D9AD4A59B}" type="presParOf" srcId="{233B3BCD-CC34-45DA-91BA-6D59D1905FF7}" destId="{A955AD11-3267-4E16-AB64-276AD82D9F5F}" srcOrd="3" destOrd="0" presId="urn:microsoft.com/office/officeart/2018/2/layout/IconCircleList"/>
    <dgm:cxn modelId="{CD0D9FA5-2552-4816-AAAE-4DD538C0D5CB}" type="presParOf" srcId="{233B3BCD-CC34-45DA-91BA-6D59D1905FF7}" destId="{0AC4D71A-1833-480A-984A-155091249A25}" srcOrd="4" destOrd="0" presId="urn:microsoft.com/office/officeart/2018/2/layout/IconCircleList"/>
    <dgm:cxn modelId="{AFB33209-DBBE-487D-8D6E-1EBDDB2C4A5E}" type="presParOf" srcId="{0AC4D71A-1833-480A-984A-155091249A25}" destId="{DE4B24FF-D83D-40A1-AF1B-D5D8CB438E6B}" srcOrd="0" destOrd="0" presId="urn:microsoft.com/office/officeart/2018/2/layout/IconCircleList"/>
    <dgm:cxn modelId="{26A36BE1-BACE-4A01-9AC4-B419480BE543}" type="presParOf" srcId="{0AC4D71A-1833-480A-984A-155091249A25}" destId="{603388D2-7ED5-4C3E-9877-3149B8FD35F4}" srcOrd="1" destOrd="0" presId="urn:microsoft.com/office/officeart/2018/2/layout/IconCircleList"/>
    <dgm:cxn modelId="{FC1A73B0-5565-4C7B-870E-C685B8317B4D}" type="presParOf" srcId="{0AC4D71A-1833-480A-984A-155091249A25}" destId="{C2E2DAD2-BCD6-4AC3-952D-A79F5676011C}" srcOrd="2" destOrd="0" presId="urn:microsoft.com/office/officeart/2018/2/layout/IconCircleList"/>
    <dgm:cxn modelId="{E4E93021-4855-42D2-A09F-113B97DF9604}" type="presParOf" srcId="{0AC4D71A-1833-480A-984A-155091249A25}" destId="{E8735564-3B53-43C5-A5EB-2EC7B2A7DBA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804DE09-25F6-4ED1-94CF-75EE4AF2E753}"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8637DEAB-E569-42E9-B2E9-D9F7964696FE}">
      <dgm:prSet/>
      <dgm:spPr/>
      <dgm:t>
        <a:bodyPr/>
        <a:lstStyle/>
        <a:p>
          <a:pPr>
            <a:defRPr cap="all"/>
          </a:pPr>
          <a:r>
            <a:rPr lang="pl-PL"/>
            <a:t>Sieć składa się z połączonych ze sobą rekordów danych. </a:t>
          </a:r>
          <a:endParaRPr lang="en-US"/>
        </a:p>
      </dgm:t>
    </dgm:pt>
    <dgm:pt modelId="{508D44AA-67BD-4D9D-B525-BCBA9D13CA3F}" type="parTrans" cxnId="{2B0CFDA3-0A67-447C-8D00-B779347E9B7B}">
      <dgm:prSet/>
      <dgm:spPr/>
      <dgm:t>
        <a:bodyPr/>
        <a:lstStyle/>
        <a:p>
          <a:endParaRPr lang="en-US"/>
        </a:p>
      </dgm:t>
    </dgm:pt>
    <dgm:pt modelId="{861C16AD-E5F9-444B-94C3-251DE01326F3}" type="sibTrans" cxnId="{2B0CFDA3-0A67-447C-8D00-B779347E9B7B}">
      <dgm:prSet/>
      <dgm:spPr/>
      <dgm:t>
        <a:bodyPr/>
        <a:lstStyle/>
        <a:p>
          <a:endParaRPr lang="en-US"/>
        </a:p>
      </dgm:t>
    </dgm:pt>
    <dgm:pt modelId="{124FA9D3-442F-47B9-A360-608E17FBA026}">
      <dgm:prSet/>
      <dgm:spPr/>
      <dgm:t>
        <a:bodyPr/>
        <a:lstStyle/>
        <a:p>
          <a:pPr>
            <a:defRPr cap="all"/>
          </a:pPr>
          <a:r>
            <a:rPr lang="pl-PL"/>
            <a:t>Rekordy danych to węzły, a połączenia to krawędzie. </a:t>
          </a:r>
          <a:endParaRPr lang="en-US"/>
        </a:p>
      </dgm:t>
    </dgm:pt>
    <dgm:pt modelId="{48380FD8-F533-4F9F-8632-9559DD474394}" type="parTrans" cxnId="{A0BA5A15-95B7-4607-B3E6-E4FB3E429B9A}">
      <dgm:prSet/>
      <dgm:spPr/>
      <dgm:t>
        <a:bodyPr/>
        <a:lstStyle/>
        <a:p>
          <a:endParaRPr lang="en-US"/>
        </a:p>
      </dgm:t>
    </dgm:pt>
    <dgm:pt modelId="{A18B0070-6864-4E5E-B51B-04097C914EDD}" type="sibTrans" cxnId="{A0BA5A15-95B7-4607-B3E6-E4FB3E429B9A}">
      <dgm:prSet/>
      <dgm:spPr/>
      <dgm:t>
        <a:bodyPr/>
        <a:lstStyle/>
        <a:p>
          <a:endParaRPr lang="en-US"/>
        </a:p>
      </dgm:t>
    </dgm:pt>
    <dgm:pt modelId="{3D2953C8-ECF4-4FD5-86EE-8330D0CAEB1B}">
      <dgm:prSet/>
      <dgm:spPr/>
      <dgm:t>
        <a:bodyPr/>
        <a:lstStyle/>
        <a:p>
          <a:pPr>
            <a:defRPr cap="all"/>
          </a:pPr>
          <a:r>
            <a:rPr lang="pl-PL"/>
            <a:t>Kolekcja węzłów i krawędzi to graf. </a:t>
          </a:r>
          <a:endParaRPr lang="en-US"/>
        </a:p>
      </dgm:t>
    </dgm:pt>
    <dgm:pt modelId="{7B1A30F5-E449-4ACF-8DCA-242D37D1603B}" type="parTrans" cxnId="{710B99E8-F8E4-40A8-911E-CF4EE8CED2F0}">
      <dgm:prSet/>
      <dgm:spPr/>
      <dgm:t>
        <a:bodyPr/>
        <a:lstStyle/>
        <a:p>
          <a:endParaRPr lang="en-US"/>
        </a:p>
      </dgm:t>
    </dgm:pt>
    <dgm:pt modelId="{B6BD87A9-16AA-4FDF-AACD-A76932D34E24}" type="sibTrans" cxnId="{710B99E8-F8E4-40A8-911E-CF4EE8CED2F0}">
      <dgm:prSet/>
      <dgm:spPr/>
      <dgm:t>
        <a:bodyPr/>
        <a:lstStyle/>
        <a:p>
          <a:endParaRPr lang="en-US"/>
        </a:p>
      </dgm:t>
    </dgm:pt>
    <dgm:pt modelId="{3D8AE415-EE2A-47E1-B962-69C3D4B2A004}" type="pres">
      <dgm:prSet presAssocID="{4804DE09-25F6-4ED1-94CF-75EE4AF2E753}" presName="root" presStyleCnt="0">
        <dgm:presLayoutVars>
          <dgm:dir/>
          <dgm:resizeHandles val="exact"/>
        </dgm:presLayoutVars>
      </dgm:prSet>
      <dgm:spPr/>
    </dgm:pt>
    <dgm:pt modelId="{9E4DD0EE-E090-4646-B1AC-ED417F9D6B0B}" type="pres">
      <dgm:prSet presAssocID="{8637DEAB-E569-42E9-B2E9-D9F7964696FE}" presName="compNode" presStyleCnt="0"/>
      <dgm:spPr/>
    </dgm:pt>
    <dgm:pt modelId="{248C7159-0164-4ACD-B014-D07EB3EA5E90}" type="pres">
      <dgm:prSet presAssocID="{8637DEAB-E569-42E9-B2E9-D9F7964696FE}" presName="iconBgRect" presStyleLbl="bgShp" presStyleIdx="0" presStyleCnt="3"/>
      <dgm:spPr/>
    </dgm:pt>
    <dgm:pt modelId="{39A480E5-42F2-48FE-86DC-6957C114736B}" type="pres">
      <dgm:prSet presAssocID="{8637DEAB-E569-42E9-B2E9-D9F7964696F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DF63E968-88E4-4527-A25E-1AB75FE4995F}" type="pres">
      <dgm:prSet presAssocID="{8637DEAB-E569-42E9-B2E9-D9F7964696FE}" presName="spaceRect" presStyleCnt="0"/>
      <dgm:spPr/>
    </dgm:pt>
    <dgm:pt modelId="{49A6D10B-75BE-4677-9466-0E4D7286E1DF}" type="pres">
      <dgm:prSet presAssocID="{8637DEAB-E569-42E9-B2E9-D9F7964696FE}" presName="textRect" presStyleLbl="revTx" presStyleIdx="0" presStyleCnt="3">
        <dgm:presLayoutVars>
          <dgm:chMax val="1"/>
          <dgm:chPref val="1"/>
        </dgm:presLayoutVars>
      </dgm:prSet>
      <dgm:spPr/>
    </dgm:pt>
    <dgm:pt modelId="{E52C3DEB-5532-4D9C-8E35-DCB4B20B1505}" type="pres">
      <dgm:prSet presAssocID="{861C16AD-E5F9-444B-94C3-251DE01326F3}" presName="sibTrans" presStyleCnt="0"/>
      <dgm:spPr/>
    </dgm:pt>
    <dgm:pt modelId="{1241A12A-A294-46B6-91C8-C9289D2C930C}" type="pres">
      <dgm:prSet presAssocID="{124FA9D3-442F-47B9-A360-608E17FBA026}" presName="compNode" presStyleCnt="0"/>
      <dgm:spPr/>
    </dgm:pt>
    <dgm:pt modelId="{5D65CC7D-6830-45E0-AC3E-2FB7A7AFEF09}" type="pres">
      <dgm:prSet presAssocID="{124FA9D3-442F-47B9-A360-608E17FBA026}" presName="iconBgRect" presStyleLbl="bgShp" presStyleIdx="1" presStyleCnt="3"/>
      <dgm:spPr/>
    </dgm:pt>
    <dgm:pt modelId="{5947CE39-C4B3-4EE5-8291-D3498582E9F4}" type="pres">
      <dgm:prSet presAssocID="{124FA9D3-442F-47B9-A360-608E17FBA0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DF0B950A-0352-4CCC-A12F-5B5E2E37820B}" type="pres">
      <dgm:prSet presAssocID="{124FA9D3-442F-47B9-A360-608E17FBA026}" presName="spaceRect" presStyleCnt="0"/>
      <dgm:spPr/>
    </dgm:pt>
    <dgm:pt modelId="{622C056F-38DD-4FE6-B622-7E04EAAEF7EF}" type="pres">
      <dgm:prSet presAssocID="{124FA9D3-442F-47B9-A360-608E17FBA026}" presName="textRect" presStyleLbl="revTx" presStyleIdx="1" presStyleCnt="3">
        <dgm:presLayoutVars>
          <dgm:chMax val="1"/>
          <dgm:chPref val="1"/>
        </dgm:presLayoutVars>
      </dgm:prSet>
      <dgm:spPr/>
    </dgm:pt>
    <dgm:pt modelId="{362D47AD-A628-4459-B53F-0FE0795DF861}" type="pres">
      <dgm:prSet presAssocID="{A18B0070-6864-4E5E-B51B-04097C914EDD}" presName="sibTrans" presStyleCnt="0"/>
      <dgm:spPr/>
    </dgm:pt>
    <dgm:pt modelId="{34A969F3-B256-49D1-B814-D745BE5102FE}" type="pres">
      <dgm:prSet presAssocID="{3D2953C8-ECF4-4FD5-86EE-8330D0CAEB1B}" presName="compNode" presStyleCnt="0"/>
      <dgm:spPr/>
    </dgm:pt>
    <dgm:pt modelId="{446BEBAF-BAE2-4EAF-854F-34444A74A293}" type="pres">
      <dgm:prSet presAssocID="{3D2953C8-ECF4-4FD5-86EE-8330D0CAEB1B}" presName="iconBgRect" presStyleLbl="bgShp" presStyleIdx="2" presStyleCnt="3"/>
      <dgm:spPr/>
    </dgm:pt>
    <dgm:pt modelId="{5016EAB9-631A-48E6-B34B-8F787449BF9E}" type="pres">
      <dgm:prSet presAssocID="{3D2953C8-ECF4-4FD5-86EE-8330D0CAEB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0FCC464-0379-4925-87DE-3470C13B8F61}" type="pres">
      <dgm:prSet presAssocID="{3D2953C8-ECF4-4FD5-86EE-8330D0CAEB1B}" presName="spaceRect" presStyleCnt="0"/>
      <dgm:spPr/>
    </dgm:pt>
    <dgm:pt modelId="{2CF9C202-27D5-4501-81E7-22C944C7C1EC}" type="pres">
      <dgm:prSet presAssocID="{3D2953C8-ECF4-4FD5-86EE-8330D0CAEB1B}" presName="textRect" presStyleLbl="revTx" presStyleIdx="2" presStyleCnt="3">
        <dgm:presLayoutVars>
          <dgm:chMax val="1"/>
          <dgm:chPref val="1"/>
        </dgm:presLayoutVars>
      </dgm:prSet>
      <dgm:spPr/>
    </dgm:pt>
  </dgm:ptLst>
  <dgm:cxnLst>
    <dgm:cxn modelId="{67D70509-B66E-44DE-86D4-0AA8255779C5}" type="presOf" srcId="{8637DEAB-E569-42E9-B2E9-D9F7964696FE}" destId="{49A6D10B-75BE-4677-9466-0E4D7286E1DF}" srcOrd="0" destOrd="0" presId="urn:microsoft.com/office/officeart/2018/5/layout/IconCircleLabelList"/>
    <dgm:cxn modelId="{F03F3C0C-6ACD-4CEB-A5BE-2A96383251E1}" type="presOf" srcId="{124FA9D3-442F-47B9-A360-608E17FBA026}" destId="{622C056F-38DD-4FE6-B622-7E04EAAEF7EF}" srcOrd="0" destOrd="0" presId="urn:microsoft.com/office/officeart/2018/5/layout/IconCircleLabelList"/>
    <dgm:cxn modelId="{A0BA5A15-95B7-4607-B3E6-E4FB3E429B9A}" srcId="{4804DE09-25F6-4ED1-94CF-75EE4AF2E753}" destId="{124FA9D3-442F-47B9-A360-608E17FBA026}" srcOrd="1" destOrd="0" parTransId="{48380FD8-F533-4F9F-8632-9559DD474394}" sibTransId="{A18B0070-6864-4E5E-B51B-04097C914EDD}"/>
    <dgm:cxn modelId="{0A8E504C-E604-46C3-BB91-2AC6CCC417D6}" type="presOf" srcId="{3D2953C8-ECF4-4FD5-86EE-8330D0CAEB1B}" destId="{2CF9C202-27D5-4501-81E7-22C944C7C1EC}" srcOrd="0" destOrd="0" presId="urn:microsoft.com/office/officeart/2018/5/layout/IconCircleLabelList"/>
    <dgm:cxn modelId="{2B0CFDA3-0A67-447C-8D00-B779347E9B7B}" srcId="{4804DE09-25F6-4ED1-94CF-75EE4AF2E753}" destId="{8637DEAB-E569-42E9-B2E9-D9F7964696FE}" srcOrd="0" destOrd="0" parTransId="{508D44AA-67BD-4D9D-B525-BCBA9D13CA3F}" sibTransId="{861C16AD-E5F9-444B-94C3-251DE01326F3}"/>
    <dgm:cxn modelId="{6016D8AE-BBD7-40B9-8DD8-53AA9CC26FB4}" type="presOf" srcId="{4804DE09-25F6-4ED1-94CF-75EE4AF2E753}" destId="{3D8AE415-EE2A-47E1-B962-69C3D4B2A004}" srcOrd="0" destOrd="0" presId="urn:microsoft.com/office/officeart/2018/5/layout/IconCircleLabelList"/>
    <dgm:cxn modelId="{710B99E8-F8E4-40A8-911E-CF4EE8CED2F0}" srcId="{4804DE09-25F6-4ED1-94CF-75EE4AF2E753}" destId="{3D2953C8-ECF4-4FD5-86EE-8330D0CAEB1B}" srcOrd="2" destOrd="0" parTransId="{7B1A30F5-E449-4ACF-8DCA-242D37D1603B}" sibTransId="{B6BD87A9-16AA-4FDF-AACD-A76932D34E24}"/>
    <dgm:cxn modelId="{3C5DD5C2-AC6F-4932-A425-9B965923850D}" type="presParOf" srcId="{3D8AE415-EE2A-47E1-B962-69C3D4B2A004}" destId="{9E4DD0EE-E090-4646-B1AC-ED417F9D6B0B}" srcOrd="0" destOrd="0" presId="urn:microsoft.com/office/officeart/2018/5/layout/IconCircleLabelList"/>
    <dgm:cxn modelId="{057D2132-D4BE-48C3-A695-3FC12FB020FB}" type="presParOf" srcId="{9E4DD0EE-E090-4646-B1AC-ED417F9D6B0B}" destId="{248C7159-0164-4ACD-B014-D07EB3EA5E90}" srcOrd="0" destOrd="0" presId="urn:microsoft.com/office/officeart/2018/5/layout/IconCircleLabelList"/>
    <dgm:cxn modelId="{7D085D9F-0F44-45CE-B267-AED7E24439FE}" type="presParOf" srcId="{9E4DD0EE-E090-4646-B1AC-ED417F9D6B0B}" destId="{39A480E5-42F2-48FE-86DC-6957C114736B}" srcOrd="1" destOrd="0" presId="urn:microsoft.com/office/officeart/2018/5/layout/IconCircleLabelList"/>
    <dgm:cxn modelId="{BCD6397D-0E53-41E0-8079-AF567711C737}" type="presParOf" srcId="{9E4DD0EE-E090-4646-B1AC-ED417F9D6B0B}" destId="{DF63E968-88E4-4527-A25E-1AB75FE4995F}" srcOrd="2" destOrd="0" presId="urn:microsoft.com/office/officeart/2018/5/layout/IconCircleLabelList"/>
    <dgm:cxn modelId="{87358C45-43EF-4514-873B-23FBAE7B4EBA}" type="presParOf" srcId="{9E4DD0EE-E090-4646-B1AC-ED417F9D6B0B}" destId="{49A6D10B-75BE-4677-9466-0E4D7286E1DF}" srcOrd="3" destOrd="0" presId="urn:microsoft.com/office/officeart/2018/5/layout/IconCircleLabelList"/>
    <dgm:cxn modelId="{0F537292-9C3B-433D-924E-97343CCA6734}" type="presParOf" srcId="{3D8AE415-EE2A-47E1-B962-69C3D4B2A004}" destId="{E52C3DEB-5532-4D9C-8E35-DCB4B20B1505}" srcOrd="1" destOrd="0" presId="urn:microsoft.com/office/officeart/2018/5/layout/IconCircleLabelList"/>
    <dgm:cxn modelId="{CE6A3666-0F07-48DA-A700-BE45A47ECED5}" type="presParOf" srcId="{3D8AE415-EE2A-47E1-B962-69C3D4B2A004}" destId="{1241A12A-A294-46B6-91C8-C9289D2C930C}" srcOrd="2" destOrd="0" presId="urn:microsoft.com/office/officeart/2018/5/layout/IconCircleLabelList"/>
    <dgm:cxn modelId="{80222851-B59B-4B36-9005-EDE0473DDBA7}" type="presParOf" srcId="{1241A12A-A294-46B6-91C8-C9289D2C930C}" destId="{5D65CC7D-6830-45E0-AC3E-2FB7A7AFEF09}" srcOrd="0" destOrd="0" presId="urn:microsoft.com/office/officeart/2018/5/layout/IconCircleLabelList"/>
    <dgm:cxn modelId="{313B48C5-235F-43BF-B895-CE20AA4C6B8B}" type="presParOf" srcId="{1241A12A-A294-46B6-91C8-C9289D2C930C}" destId="{5947CE39-C4B3-4EE5-8291-D3498582E9F4}" srcOrd="1" destOrd="0" presId="urn:microsoft.com/office/officeart/2018/5/layout/IconCircleLabelList"/>
    <dgm:cxn modelId="{AA314DCE-74AC-4506-9D84-C0064C915B24}" type="presParOf" srcId="{1241A12A-A294-46B6-91C8-C9289D2C930C}" destId="{DF0B950A-0352-4CCC-A12F-5B5E2E37820B}" srcOrd="2" destOrd="0" presId="urn:microsoft.com/office/officeart/2018/5/layout/IconCircleLabelList"/>
    <dgm:cxn modelId="{D16760DB-83F4-4C70-96BA-0F9155491982}" type="presParOf" srcId="{1241A12A-A294-46B6-91C8-C9289D2C930C}" destId="{622C056F-38DD-4FE6-B622-7E04EAAEF7EF}" srcOrd="3" destOrd="0" presId="urn:microsoft.com/office/officeart/2018/5/layout/IconCircleLabelList"/>
    <dgm:cxn modelId="{787D5499-C97B-4C09-8062-DE71A5163257}" type="presParOf" srcId="{3D8AE415-EE2A-47E1-B962-69C3D4B2A004}" destId="{362D47AD-A628-4459-B53F-0FE0795DF861}" srcOrd="3" destOrd="0" presId="urn:microsoft.com/office/officeart/2018/5/layout/IconCircleLabelList"/>
    <dgm:cxn modelId="{9D21FF0A-F7D4-40F5-A546-D8A5484C9022}" type="presParOf" srcId="{3D8AE415-EE2A-47E1-B962-69C3D4B2A004}" destId="{34A969F3-B256-49D1-B814-D745BE5102FE}" srcOrd="4" destOrd="0" presId="urn:microsoft.com/office/officeart/2018/5/layout/IconCircleLabelList"/>
    <dgm:cxn modelId="{C80CB052-B73C-4257-A4CC-C1F7723132FA}" type="presParOf" srcId="{34A969F3-B256-49D1-B814-D745BE5102FE}" destId="{446BEBAF-BAE2-4EAF-854F-34444A74A293}" srcOrd="0" destOrd="0" presId="urn:microsoft.com/office/officeart/2018/5/layout/IconCircleLabelList"/>
    <dgm:cxn modelId="{64FE7F55-909A-4B8B-9AA3-0F95549ECFA1}" type="presParOf" srcId="{34A969F3-B256-49D1-B814-D745BE5102FE}" destId="{5016EAB9-631A-48E6-B34B-8F787449BF9E}" srcOrd="1" destOrd="0" presId="urn:microsoft.com/office/officeart/2018/5/layout/IconCircleLabelList"/>
    <dgm:cxn modelId="{F75567B8-8480-44E9-8028-CBC76A0F0952}" type="presParOf" srcId="{34A969F3-B256-49D1-B814-D745BE5102FE}" destId="{30FCC464-0379-4925-87DE-3470C13B8F61}" srcOrd="2" destOrd="0" presId="urn:microsoft.com/office/officeart/2018/5/layout/IconCircleLabelList"/>
    <dgm:cxn modelId="{980FF691-BC94-4ECB-B34B-1F76CD823674}" type="presParOf" srcId="{34A969F3-B256-49D1-B814-D745BE5102FE}" destId="{2CF9C202-27D5-4501-81E7-22C944C7C1E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0FC73-5C2A-47CB-8C44-782723F969A0}">
      <dsp:nvSpPr>
        <dsp:cNvPr id="0" name=""/>
        <dsp:cNvSpPr/>
      </dsp:nvSpPr>
      <dsp:spPr>
        <a:xfrm>
          <a:off x="82613" y="1727046"/>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81583AC-9F28-42FD-90DF-588A6C0488DE}">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237C00E-18E1-4ABA-A5B6-D226907249A0}">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a:t>jeśli separatorem pól danych są znaki specjalne, to oznacza to, że w zawartości pól nie może wystąpić taka sekwencja znaków, która normalnie rozdziela pola rekordów</a:t>
          </a:r>
          <a:endParaRPr lang="en-US" sz="1100" kern="1200"/>
        </a:p>
      </dsp:txBody>
      <dsp:txXfrm>
        <a:off x="1172126" y="1727046"/>
        <a:ext cx="2114937" cy="897246"/>
      </dsp:txXfrm>
    </dsp:sp>
    <dsp:sp modelId="{2A9A7319-D002-408E-B57C-08F1D059737B}">
      <dsp:nvSpPr>
        <dsp:cNvPr id="0" name=""/>
        <dsp:cNvSpPr/>
      </dsp:nvSpPr>
      <dsp:spPr>
        <a:xfrm>
          <a:off x="3655575" y="1727046"/>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2E1232E-10CC-4198-8C33-79A46106C350}">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A8515B2-229C-4193-9149-C410F95A9133}">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a:t>Przykład: Adam, Nowak ,  Piękne, Białe, włosy</a:t>
          </a:r>
          <a:endParaRPr lang="en-US" sz="1100" kern="1200"/>
        </a:p>
      </dsp:txBody>
      <dsp:txXfrm>
        <a:off x="4745088" y="1727046"/>
        <a:ext cx="2114937" cy="897246"/>
      </dsp:txXfrm>
    </dsp:sp>
    <dsp:sp modelId="{1E4942D6-A3DF-4686-BA87-99E9D780065C}">
      <dsp:nvSpPr>
        <dsp:cNvPr id="0" name=""/>
        <dsp:cNvSpPr/>
      </dsp:nvSpPr>
      <dsp:spPr>
        <a:xfrm>
          <a:off x="7228536" y="1727046"/>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5CEC782-4DCE-4BCE-9227-67B68D28BFEA}">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BC2BF8B-E57E-4905-9ED2-0DF84E33D307}">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pl-PL" sz="1100" kern="1200"/>
            <a:t>;; „” , </a:t>
          </a:r>
          <a:endParaRPr lang="en-US" sz="1100" kern="1200"/>
        </a:p>
      </dsp:txBody>
      <dsp:txXfrm>
        <a:off x="8318049" y="1727046"/>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B4DBD-A431-43AE-B5BB-D0DD33B9205C}">
      <dsp:nvSpPr>
        <dsp:cNvPr id="0" name=""/>
        <dsp:cNvSpPr/>
      </dsp:nvSpPr>
      <dsp:spPr>
        <a:xfrm>
          <a:off x="0" y="0"/>
          <a:ext cx="8938260" cy="195810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pl-PL" sz="2900" kern="1200"/>
            <a:t>Wybrnąć z tego można tylko w jeden sposób: należy zdefiniować naprawdę unikalny ciąg znaków, który rozdziela pola rekordów. </a:t>
          </a:r>
          <a:endParaRPr lang="en-US" sz="2900" kern="1200"/>
        </a:p>
      </dsp:txBody>
      <dsp:txXfrm>
        <a:off x="57351" y="57351"/>
        <a:ext cx="6914408" cy="1843400"/>
      </dsp:txXfrm>
    </dsp:sp>
    <dsp:sp modelId="{A130B568-D6CC-4DEC-9A8F-49AFDA776234}">
      <dsp:nvSpPr>
        <dsp:cNvPr id="0" name=""/>
        <dsp:cNvSpPr/>
      </dsp:nvSpPr>
      <dsp:spPr>
        <a:xfrm>
          <a:off x="1577339" y="2393235"/>
          <a:ext cx="8938260" cy="195810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pl-PL" sz="2900" kern="1200"/>
            <a:t>i tak może się zdarzyć, że w przyszłości ktoś wprowadzi do takiej bazy dane, które normalnie dzielą dane na pola.</a:t>
          </a:r>
          <a:endParaRPr lang="en-US" sz="2900" kern="1200"/>
        </a:p>
      </dsp:txBody>
      <dsp:txXfrm>
        <a:off x="1634690" y="2450586"/>
        <a:ext cx="5973451" cy="1843400"/>
      </dsp:txXfrm>
    </dsp:sp>
    <dsp:sp modelId="{E8747572-E3C8-4C78-802F-7CEDA65F0ECC}">
      <dsp:nvSpPr>
        <dsp:cNvPr id="0" name=""/>
        <dsp:cNvSpPr/>
      </dsp:nvSpPr>
      <dsp:spPr>
        <a:xfrm>
          <a:off x="7665493" y="1539285"/>
          <a:ext cx="1272766" cy="1272766"/>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951865" y="1539285"/>
        <a:ext cx="700022" cy="957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7CC9B-2F70-4B1F-A0CF-AF6459D7719B}">
      <dsp:nvSpPr>
        <dsp:cNvPr id="0" name=""/>
        <dsp:cNvSpPr/>
      </dsp:nvSpPr>
      <dsp:spPr>
        <a:xfrm>
          <a:off x="1283" y="1007554"/>
          <a:ext cx="4672458" cy="2336229"/>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pl-PL" sz="2200" kern="1200"/>
            <a:t>Dane w bazach płaskich mogą być wyłącznie ciągiem znaków. </a:t>
          </a:r>
          <a:endParaRPr lang="en-US" sz="2200" kern="1200"/>
        </a:p>
      </dsp:txBody>
      <dsp:txXfrm>
        <a:off x="69709" y="1075980"/>
        <a:ext cx="4535606" cy="2199377"/>
      </dsp:txXfrm>
    </dsp:sp>
    <dsp:sp modelId="{102171C2-B92C-4202-B117-014AAEA16119}">
      <dsp:nvSpPr>
        <dsp:cNvPr id="0" name=""/>
        <dsp:cNvSpPr/>
      </dsp:nvSpPr>
      <dsp:spPr>
        <a:xfrm>
          <a:off x="5841857" y="1007554"/>
          <a:ext cx="4672458" cy="2336229"/>
        </a:xfrm>
        <a:prstGeom prst="roundRect">
          <a:avLst>
            <a:gd name="adj" fmla="val 10000"/>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pl-PL" sz="2200" kern="1200"/>
            <a:t>Dla niektórych języków programowania nie stwarza to żadnego problemu jednak dla języków niższego poziomu oznacza to częste wywoływanie funkcji konwertujących napisy do liczb, czy dat i odwrotnie. (w C# też trzeba)</a:t>
          </a:r>
          <a:endParaRPr lang="en-US" sz="2200" kern="1200"/>
        </a:p>
      </dsp:txBody>
      <dsp:txXfrm>
        <a:off x="5910283" y="1075980"/>
        <a:ext cx="4535606" cy="21993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A97EA-C741-45B4-B4AB-A50ABED1E738}">
      <dsp:nvSpPr>
        <dsp:cNvPr id="0" name=""/>
        <dsp:cNvSpPr/>
      </dsp:nvSpPr>
      <dsp:spPr>
        <a:xfrm>
          <a:off x="2245612" y="18787"/>
          <a:ext cx="2058750" cy="205875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B92CB8-BB5F-48CB-B21D-A0CE8C8D6F02}">
      <dsp:nvSpPr>
        <dsp:cNvPr id="0" name=""/>
        <dsp:cNvSpPr/>
      </dsp:nvSpPr>
      <dsp:spPr>
        <a:xfrm>
          <a:off x="2684362" y="457537"/>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D35DAD-2DCD-4857-8C18-CE8CB160DF70}">
      <dsp:nvSpPr>
        <dsp:cNvPr id="0" name=""/>
        <dsp:cNvSpPr/>
      </dsp:nvSpPr>
      <dsp:spPr>
        <a:xfrm>
          <a:off x="1587487" y="2718787"/>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pl-PL" sz="2300" kern="1200"/>
            <a:t>Zapewne takie bazy są gdzieś wykorzystywane</a:t>
          </a:r>
          <a:endParaRPr lang="en-US" sz="2300" kern="1200"/>
        </a:p>
      </dsp:txBody>
      <dsp:txXfrm>
        <a:off x="1587487" y="2718787"/>
        <a:ext cx="3375000" cy="720000"/>
      </dsp:txXfrm>
    </dsp:sp>
    <dsp:sp modelId="{A4B93263-1276-4D69-B48A-F972F669E526}">
      <dsp:nvSpPr>
        <dsp:cNvPr id="0" name=""/>
        <dsp:cNvSpPr/>
      </dsp:nvSpPr>
      <dsp:spPr>
        <a:xfrm>
          <a:off x="6211237" y="18787"/>
          <a:ext cx="2058750" cy="205875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742B0FB-D937-4212-A7D7-8249CBCA13AD}">
      <dsp:nvSpPr>
        <dsp:cNvPr id="0" name=""/>
        <dsp:cNvSpPr/>
      </dsp:nvSpPr>
      <dsp:spPr>
        <a:xfrm>
          <a:off x="6649987" y="457537"/>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812609E-EF45-4DD0-AA41-1E48F3D6B384}">
      <dsp:nvSpPr>
        <dsp:cNvPr id="0" name=""/>
        <dsp:cNvSpPr/>
      </dsp:nvSpPr>
      <dsp:spPr>
        <a:xfrm>
          <a:off x="5553112" y="2718787"/>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pl-PL" sz="2300" kern="1200"/>
            <a:t>Zapewne częeść wad da się zamienić na zalety…</a:t>
          </a:r>
          <a:endParaRPr lang="en-US" sz="2300" kern="1200"/>
        </a:p>
      </dsp:txBody>
      <dsp:txXfrm>
        <a:off x="5553112" y="2718787"/>
        <a:ext cx="3375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4F130-A973-4792-A94A-A2396D36167C}">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1D0C487-BF0E-48E4-8425-04896E2E04F1}">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B1953E1-2B77-4B1A-B6EF-D2ED828EA808}">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pl-PL" sz="1500" kern="1200"/>
            <a:t>Systemy z hierarchicznym modelem danych dobrze sprawdzają się w sytuacjach, w których zarządzane dane mogą być zorganizowane w relacje rodzic-potomek, szczególnie jeżeli</a:t>
          </a:r>
          <a:endParaRPr lang="en-US" sz="1500" kern="1200"/>
        </a:p>
      </dsp:txBody>
      <dsp:txXfrm>
        <a:off x="1834517" y="469890"/>
        <a:ext cx="3148942" cy="1335915"/>
      </dsp:txXfrm>
    </dsp:sp>
    <dsp:sp modelId="{60157828-F95C-4A8C-9CC4-A52D60ED4D28}">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A2F810-39DD-4BF7-BB96-C40289AAC9DB}">
      <dsp:nvSpPr>
        <dsp:cNvPr id="0" name=""/>
        <dsp:cNvSpPr/>
      </dsp:nvSpPr>
      <dsp:spPr>
        <a:xfrm>
          <a:off x="5812681" y="750432"/>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84D932E-8861-4222-89ED-A22C308C5F75}">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pl-PL" sz="1500" kern="1200"/>
            <a:t>jeden rodzic może mieć wielu potomków. Łatwo obsłużyć jednego klienta z jedną pożyczką.</a:t>
          </a:r>
          <a:endParaRPr lang="en-US" sz="1500" kern="1200"/>
        </a:p>
      </dsp:txBody>
      <dsp:txXfrm>
        <a:off x="7154322" y="469890"/>
        <a:ext cx="3148942" cy="1335915"/>
      </dsp:txXfrm>
    </dsp:sp>
    <dsp:sp modelId="{CC79A848-5D5F-45CF-A525-AFF9BA0C4504}">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EA0BC6-4EA6-4D0F-949F-F63E92CAE07B}">
      <dsp:nvSpPr>
        <dsp:cNvPr id="0" name=""/>
        <dsp:cNvSpPr/>
      </dsp:nvSpPr>
      <dsp:spPr>
        <a:xfrm>
          <a:off x="492877" y="2826074"/>
          <a:ext cx="774830" cy="77483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E020FCB-DA84-4B36-B91B-1365DB319499}">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pl-PL" sz="1500" kern="1200" dirty="0"/>
            <a:t>Łatwo również obsłużyć jednego klienta z trzema pożyczkami. </a:t>
          </a:r>
          <a:endParaRPr lang="en-US" sz="1500" kern="1200" dirty="0"/>
        </a:p>
      </dsp:txBody>
      <dsp:txXfrm>
        <a:off x="1834517" y="2545532"/>
        <a:ext cx="3148942" cy="1335915"/>
      </dsp:txXfrm>
    </dsp:sp>
    <dsp:sp modelId="{CA3D897F-08D7-4E75-8755-5E3A39895BB0}">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1303071-34AE-42EE-A0AC-CA6CF7D2B40E}">
      <dsp:nvSpPr>
        <dsp:cNvPr id="0" name=""/>
        <dsp:cNvSpPr/>
      </dsp:nvSpPr>
      <dsp:spPr>
        <a:xfrm>
          <a:off x="5812681" y="2826074"/>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BD1F381-AC11-4D45-9D6E-0009881DBC3E}">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pl-PL" sz="1500" kern="1200"/>
            <a:t>Dwóch klientów z jedną pożyczką, na przykład partnerów biorących pożyczkę biznesową, nie jest już tak łatwo obsłużyć.</a:t>
          </a:r>
          <a:endParaRPr lang="en-US" sz="1500" kern="1200"/>
        </a:p>
      </dsp:txBody>
      <dsp:txXfrm>
        <a:off x="7154322" y="2545532"/>
        <a:ext cx="3148942" cy="13359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53C4B-4E4B-4543-B237-1978275FF93B}">
      <dsp:nvSpPr>
        <dsp:cNvPr id="0" name=""/>
        <dsp:cNvSpPr/>
      </dsp:nvSpPr>
      <dsp:spPr>
        <a:xfrm>
          <a:off x="82613" y="1727046"/>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BC27B23-6FE1-4849-8149-986E7BC3BE9A}">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0B8C58D-DE2B-44B6-BAFB-6DA10DBE01C8}">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pl-PL" sz="1600" kern="1200" dirty="0"/>
            <a:t>Po pierwsze, zduplikowane dane to nieefektywne wykorzystanie przestrzeni przechowywania.</a:t>
          </a:r>
          <a:endParaRPr lang="en-US" sz="1600" kern="1200" dirty="0"/>
        </a:p>
      </dsp:txBody>
      <dsp:txXfrm>
        <a:off x="1172126" y="1727046"/>
        <a:ext cx="2114937" cy="897246"/>
      </dsp:txXfrm>
    </dsp:sp>
    <dsp:sp modelId="{078367E3-A8C1-4D39-B735-68A2CF78AE85}">
      <dsp:nvSpPr>
        <dsp:cNvPr id="0" name=""/>
        <dsp:cNvSpPr/>
      </dsp:nvSpPr>
      <dsp:spPr>
        <a:xfrm>
          <a:off x="3655575" y="1727046"/>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39DC425-FC30-424D-8F05-48AAAC28EB24}">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FB49386-AEE2-4BFF-90FE-A7034A7F9D21}">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pl-PL" sz="1600" kern="1200" dirty="0"/>
            <a:t>Po drugie, podobnie jak w przypadku danych zduplikowanych w plikach płaskich, taka sytuacja może prowadzić do niespójności danych, jeżeli późniejsza zmiana nie zostanie obsłużona w obu kopiach danych.</a:t>
          </a:r>
          <a:endParaRPr lang="en-US" sz="1600" kern="1200" dirty="0"/>
        </a:p>
      </dsp:txBody>
      <dsp:txXfrm>
        <a:off x="4745088" y="1727046"/>
        <a:ext cx="2114937" cy="897246"/>
      </dsp:txXfrm>
    </dsp:sp>
    <dsp:sp modelId="{DE4B24FF-D83D-40A1-AF1B-D5D8CB438E6B}">
      <dsp:nvSpPr>
        <dsp:cNvPr id="0" name=""/>
        <dsp:cNvSpPr/>
      </dsp:nvSpPr>
      <dsp:spPr>
        <a:xfrm>
          <a:off x="7228536" y="1727046"/>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3388D2-7ED5-4C3E-9877-3149B8FD35F4}">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8735564-3B53-43C5-A5EB-2EC7B2A7DBA4}">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pl-PL" sz="2000" kern="1200" dirty="0"/>
            <a:t>Po trzecie, mogą też wystąpić błędy podczas agregacji danych. </a:t>
          </a:r>
          <a:endParaRPr lang="en-US" sz="2000" kern="1200" dirty="0"/>
        </a:p>
      </dsp:txBody>
      <dsp:txXfrm>
        <a:off x="8318049" y="1727046"/>
        <a:ext cx="2114937" cy="8972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C7159-0164-4ACD-B014-D07EB3EA5E90}">
      <dsp:nvSpPr>
        <dsp:cNvPr id="0" name=""/>
        <dsp:cNvSpPr/>
      </dsp:nvSpPr>
      <dsp:spPr>
        <a:xfrm>
          <a:off x="679050" y="578168"/>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9A480E5-42F2-48FE-86DC-6957C114736B}">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9A6D10B-75BE-4677-9466-0E4D7286E1DF}">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pl-PL" sz="1700" kern="1200"/>
            <a:t>Sieć składa się z połączonych ze sobą rekordów danych. </a:t>
          </a:r>
          <a:endParaRPr lang="en-US" sz="1700" kern="1200"/>
        </a:p>
      </dsp:txBody>
      <dsp:txXfrm>
        <a:off x="75768" y="3053169"/>
        <a:ext cx="3093750" cy="720000"/>
      </dsp:txXfrm>
    </dsp:sp>
    <dsp:sp modelId="{5D65CC7D-6830-45E0-AC3E-2FB7A7AFEF09}">
      <dsp:nvSpPr>
        <dsp:cNvPr id="0" name=""/>
        <dsp:cNvSpPr/>
      </dsp:nvSpPr>
      <dsp:spPr>
        <a:xfrm>
          <a:off x="4314206" y="578168"/>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947CE39-C4B3-4EE5-8291-D3498582E9F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22C056F-38DD-4FE6-B622-7E04EAAEF7EF}">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pl-PL" sz="1700" kern="1200"/>
            <a:t>Rekordy danych to węzły, a połączenia to krawędzie. </a:t>
          </a:r>
          <a:endParaRPr lang="en-US" sz="1700" kern="1200"/>
        </a:p>
      </dsp:txBody>
      <dsp:txXfrm>
        <a:off x="3710925" y="3053169"/>
        <a:ext cx="3093750" cy="720000"/>
      </dsp:txXfrm>
    </dsp:sp>
    <dsp:sp modelId="{446BEBAF-BAE2-4EAF-854F-34444A74A293}">
      <dsp:nvSpPr>
        <dsp:cNvPr id="0" name=""/>
        <dsp:cNvSpPr/>
      </dsp:nvSpPr>
      <dsp:spPr>
        <a:xfrm>
          <a:off x="7949362" y="578168"/>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016EAB9-631A-48E6-B34B-8F787449BF9E}">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CF9C202-27D5-4501-81E7-22C944C7C1EC}">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pl-PL" sz="1700" kern="1200"/>
            <a:t>Kolekcja węzłów i krawędzi to graf. </a:t>
          </a:r>
          <a:endParaRPr lang="en-US" sz="1700" kern="1200"/>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A52E438-BB48-41CF-BD5E-72242FC8D4C0}"/>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AF5C493F-8708-4ED2-B8A0-B72761A4CE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41FE9860-6223-4959-AE1B-351321F54F85}"/>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5" name="Symbol zastępczy stopki 4">
            <a:extLst>
              <a:ext uri="{FF2B5EF4-FFF2-40B4-BE49-F238E27FC236}">
                <a16:creationId xmlns:a16="http://schemas.microsoft.com/office/drawing/2014/main" id="{EDBD21F1-7634-4280-AD04-AD9FEE6C87A8}"/>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9D98AA59-90BC-4E7D-9146-42F018ED8616}"/>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2020853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91119D-1457-4309-83BD-BC3F3964B17D}"/>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A10557B-7F5A-4F57-8E03-44996CCF88B2}"/>
              </a:ext>
            </a:extLst>
          </p:cNvPr>
          <p:cNvSpPr>
            <a:spLocks noGrp="1"/>
          </p:cNvSpPr>
          <p:nvPr>
            <p:ph type="body" orient="vert" idx="1"/>
          </p:nvPr>
        </p:nvSpPr>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F764D7F5-42F1-4740-86DA-A8023475E1BA}"/>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5" name="Symbol zastępczy stopki 4">
            <a:extLst>
              <a:ext uri="{FF2B5EF4-FFF2-40B4-BE49-F238E27FC236}">
                <a16:creationId xmlns:a16="http://schemas.microsoft.com/office/drawing/2014/main" id="{FE443990-3C2A-4AC9-9E66-E146332C05E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1684E94-34BB-4827-B1A8-B8BCC599DD27}"/>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102048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6A79AACF-755A-459B-8B97-68E4AFFA2126}"/>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0867458D-F26B-44EF-9365-EEC555A6CDBC}"/>
              </a:ext>
            </a:extLst>
          </p:cNvPr>
          <p:cNvSpPr>
            <a:spLocks noGrp="1"/>
          </p:cNvSpPr>
          <p:nvPr>
            <p:ph type="body" orient="vert" idx="1"/>
          </p:nvPr>
        </p:nvSpPr>
        <p:spPr>
          <a:xfrm>
            <a:off x="838200" y="365125"/>
            <a:ext cx="7734300" cy="5811838"/>
          </a:xfrm>
        </p:spPr>
        <p:txBody>
          <a:bodyPr vert="eaVe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EE4FC25-0FFF-4760-8B56-5BE566D4680C}"/>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5" name="Symbol zastępczy stopki 4">
            <a:extLst>
              <a:ext uri="{FF2B5EF4-FFF2-40B4-BE49-F238E27FC236}">
                <a16:creationId xmlns:a16="http://schemas.microsoft.com/office/drawing/2014/main" id="{D5258011-774D-4140-901D-2B401182161A}"/>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2071FBF-36F1-40AE-9F1D-DA3A56FE7863}"/>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1502669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17E4958-1C2A-4C17-A70C-8DCB35E97C17}"/>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B3FC363A-7443-475D-9569-7865DE450510}"/>
              </a:ext>
            </a:extLst>
          </p:cNvPr>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33E49556-DC64-4606-92E4-17549757D6BA}"/>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5" name="Symbol zastępczy stopki 4">
            <a:extLst>
              <a:ext uri="{FF2B5EF4-FFF2-40B4-BE49-F238E27FC236}">
                <a16:creationId xmlns:a16="http://schemas.microsoft.com/office/drawing/2014/main" id="{BC329669-70EE-4640-A1D0-F2443CC036B0}"/>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9C9AAD4-5670-46F3-A457-E8BEA4141668}"/>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374703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29BD176-6478-4C71-95CC-1592F2D9A649}"/>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DBAA8BB7-A32A-4ABC-B778-59252DA53F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Edytuj style wzorca tekstu</a:t>
            </a:r>
          </a:p>
        </p:txBody>
      </p:sp>
      <p:sp>
        <p:nvSpPr>
          <p:cNvPr id="4" name="Symbol zastępczy daty 3">
            <a:extLst>
              <a:ext uri="{FF2B5EF4-FFF2-40B4-BE49-F238E27FC236}">
                <a16:creationId xmlns:a16="http://schemas.microsoft.com/office/drawing/2014/main" id="{73651A64-19CF-4DBD-BC3B-492CE35A6E2D}"/>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5" name="Symbol zastępczy stopki 4">
            <a:extLst>
              <a:ext uri="{FF2B5EF4-FFF2-40B4-BE49-F238E27FC236}">
                <a16:creationId xmlns:a16="http://schemas.microsoft.com/office/drawing/2014/main" id="{4800B90C-5266-4F02-B520-D55A0383AAB5}"/>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690E010D-91C3-4837-BFF8-DE6492A5AB02}"/>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2337057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A6404B-5539-4353-965D-12E34D9CE412}"/>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EA93F767-99A7-4A95-BDF4-778399FF276A}"/>
              </a:ext>
            </a:extLst>
          </p:cNvPr>
          <p:cNvSpPr>
            <a:spLocks noGrp="1"/>
          </p:cNvSpPr>
          <p:nvPr>
            <p:ph sz="half" idx="1"/>
          </p:nvPr>
        </p:nvSpPr>
        <p:spPr>
          <a:xfrm>
            <a:off x="838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4D3056F0-A660-4AB7-90AC-A131A9010FA0}"/>
              </a:ext>
            </a:extLst>
          </p:cNvPr>
          <p:cNvSpPr>
            <a:spLocks noGrp="1"/>
          </p:cNvSpPr>
          <p:nvPr>
            <p:ph sz="half" idx="2"/>
          </p:nvPr>
        </p:nvSpPr>
        <p:spPr>
          <a:xfrm>
            <a:off x="6172200" y="1825625"/>
            <a:ext cx="5181600" cy="435133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8FDB7890-6C67-4687-855D-323478E5745E}"/>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6" name="Symbol zastępczy stopki 5">
            <a:extLst>
              <a:ext uri="{FF2B5EF4-FFF2-40B4-BE49-F238E27FC236}">
                <a16:creationId xmlns:a16="http://schemas.microsoft.com/office/drawing/2014/main" id="{D702FAD3-8A65-4BA1-A857-964ECA790BC6}"/>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B3B9E87A-D88F-41B9-A437-EFEABB2F97D7}"/>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406344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ABC1CA3-947A-406C-A92A-659B13E66CC1}"/>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97AD5CF1-798E-42F0-B5DE-36A2F45A59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Symbol zastępczy zawartości 3">
            <a:extLst>
              <a:ext uri="{FF2B5EF4-FFF2-40B4-BE49-F238E27FC236}">
                <a16:creationId xmlns:a16="http://schemas.microsoft.com/office/drawing/2014/main" id="{721D2AEF-743E-4C0F-9D0B-839DE7C235ED}"/>
              </a:ext>
            </a:extLst>
          </p:cNvPr>
          <p:cNvSpPr>
            <a:spLocks noGrp="1"/>
          </p:cNvSpPr>
          <p:nvPr>
            <p:ph sz="half" idx="2"/>
          </p:nvPr>
        </p:nvSpPr>
        <p:spPr>
          <a:xfrm>
            <a:off x="839788" y="2505075"/>
            <a:ext cx="5157787"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914B6665-3090-42BD-9435-EB2A614447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Symbol zastępczy zawartości 5">
            <a:extLst>
              <a:ext uri="{FF2B5EF4-FFF2-40B4-BE49-F238E27FC236}">
                <a16:creationId xmlns:a16="http://schemas.microsoft.com/office/drawing/2014/main" id="{096D2860-3CBE-47B5-836E-D56069822556}"/>
              </a:ext>
            </a:extLst>
          </p:cNvPr>
          <p:cNvSpPr>
            <a:spLocks noGrp="1"/>
          </p:cNvSpPr>
          <p:nvPr>
            <p:ph sz="quarter" idx="4"/>
          </p:nvPr>
        </p:nvSpPr>
        <p:spPr>
          <a:xfrm>
            <a:off x="6172200" y="2505075"/>
            <a:ext cx="5183188" cy="3684588"/>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84B7C667-8CCF-4D28-A212-B96AA8CA71F2}"/>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8" name="Symbol zastępczy stopki 7">
            <a:extLst>
              <a:ext uri="{FF2B5EF4-FFF2-40B4-BE49-F238E27FC236}">
                <a16:creationId xmlns:a16="http://schemas.microsoft.com/office/drawing/2014/main" id="{452ECF66-B3C8-4026-B615-760800F03C32}"/>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85C96E59-7169-4623-AF09-C32091891698}"/>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3544595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AE1E32-9615-44F2-BFC3-38D28D48575B}"/>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7EFA9172-D765-4474-97E3-30D1763D08D1}"/>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4" name="Symbol zastępczy stopki 3">
            <a:extLst>
              <a:ext uri="{FF2B5EF4-FFF2-40B4-BE49-F238E27FC236}">
                <a16:creationId xmlns:a16="http://schemas.microsoft.com/office/drawing/2014/main" id="{E2D57F9D-EB8A-4B97-8DE0-7D8F550BC92D}"/>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368E2307-B387-4CAB-B9A6-0E3F6859BA91}"/>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3901474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599C95D2-3B47-444C-B03F-2F4E74C26DBB}"/>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3" name="Symbol zastępczy stopki 2">
            <a:extLst>
              <a:ext uri="{FF2B5EF4-FFF2-40B4-BE49-F238E27FC236}">
                <a16:creationId xmlns:a16="http://schemas.microsoft.com/office/drawing/2014/main" id="{DAE887F6-65A5-46E5-8709-36A9F490E381}"/>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262207DA-4CA6-49C1-88D4-16A02BBC493B}"/>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457215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3ADEA02-7503-4248-9796-35825675E6D2}"/>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2B0D22B-6492-4BD7-8366-AF00A0FC9E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06717635-CF6B-4FFA-B461-C5738F920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a:extLst>
              <a:ext uri="{FF2B5EF4-FFF2-40B4-BE49-F238E27FC236}">
                <a16:creationId xmlns:a16="http://schemas.microsoft.com/office/drawing/2014/main" id="{829BDA9A-093F-4506-BBA5-1482D8B34612}"/>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6" name="Symbol zastępczy stopki 5">
            <a:extLst>
              <a:ext uri="{FF2B5EF4-FFF2-40B4-BE49-F238E27FC236}">
                <a16:creationId xmlns:a16="http://schemas.microsoft.com/office/drawing/2014/main" id="{B1BDC7A9-9A86-40E6-967D-444E85C79545}"/>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AC54524C-EF27-49F7-B238-CAAD329EA940}"/>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305765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CAE02C-9039-4D75-B195-85356526D580}"/>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3D28FB2E-E8BC-4E9D-983B-7519308C1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03EC20F0-434A-46BC-92A9-4E21DCA30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Edytuj style wzorca tekstu</a:t>
            </a:r>
          </a:p>
        </p:txBody>
      </p:sp>
      <p:sp>
        <p:nvSpPr>
          <p:cNvPr id="5" name="Symbol zastępczy daty 4">
            <a:extLst>
              <a:ext uri="{FF2B5EF4-FFF2-40B4-BE49-F238E27FC236}">
                <a16:creationId xmlns:a16="http://schemas.microsoft.com/office/drawing/2014/main" id="{AA4CFE3F-6E4F-40A4-A0D3-B14B97D1252B}"/>
              </a:ext>
            </a:extLst>
          </p:cNvPr>
          <p:cNvSpPr>
            <a:spLocks noGrp="1"/>
          </p:cNvSpPr>
          <p:nvPr>
            <p:ph type="dt" sz="half" idx="10"/>
          </p:nvPr>
        </p:nvSpPr>
        <p:spPr/>
        <p:txBody>
          <a:bodyPr/>
          <a:lstStyle/>
          <a:p>
            <a:fld id="{F07472A1-D2F7-4B3C-B770-F690B517CFAF}" type="datetimeFigureOut">
              <a:rPr lang="pl-PL" smtClean="0"/>
              <a:t>2019.03.09</a:t>
            </a:fld>
            <a:endParaRPr lang="pl-PL"/>
          </a:p>
        </p:txBody>
      </p:sp>
      <p:sp>
        <p:nvSpPr>
          <p:cNvPr id="6" name="Symbol zastępczy stopki 5">
            <a:extLst>
              <a:ext uri="{FF2B5EF4-FFF2-40B4-BE49-F238E27FC236}">
                <a16:creationId xmlns:a16="http://schemas.microsoft.com/office/drawing/2014/main" id="{2049258F-4FDD-4C2E-AF7A-934A4320E78E}"/>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9013AE49-9EC4-48D8-A580-9E720923686B}"/>
              </a:ext>
            </a:extLst>
          </p:cNvPr>
          <p:cNvSpPr>
            <a:spLocks noGrp="1"/>
          </p:cNvSpPr>
          <p:nvPr>
            <p:ph type="sldNum" sz="quarter" idx="12"/>
          </p:nvPr>
        </p:nvSpPr>
        <p:spPr/>
        <p:txBody>
          <a:bodyPr/>
          <a:lstStyle/>
          <a:p>
            <a:fld id="{6A4F7C89-D0D0-4B7F-8B4D-448164F2C49E}" type="slidenum">
              <a:rPr lang="pl-PL" smtClean="0"/>
              <a:t>‹#›</a:t>
            </a:fld>
            <a:endParaRPr lang="pl-PL"/>
          </a:p>
        </p:txBody>
      </p:sp>
    </p:spTree>
    <p:extLst>
      <p:ext uri="{BB962C8B-B14F-4D97-AF65-F5344CB8AC3E}">
        <p14:creationId xmlns:p14="http://schemas.microsoft.com/office/powerpoint/2010/main" val="2135206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6C9BE9DA-91A7-41BE-9F9D-4996671E17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979A350D-647F-4630-8684-29E20C6001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1BC39E9A-64B7-4B8E-A4B7-BCA89E8AE3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7472A1-D2F7-4B3C-B770-F690B517CFAF}" type="datetimeFigureOut">
              <a:rPr lang="pl-PL" smtClean="0"/>
              <a:t>2019.03.09</a:t>
            </a:fld>
            <a:endParaRPr lang="pl-PL"/>
          </a:p>
        </p:txBody>
      </p:sp>
      <p:sp>
        <p:nvSpPr>
          <p:cNvPr id="5" name="Symbol zastępczy stopki 4">
            <a:extLst>
              <a:ext uri="{FF2B5EF4-FFF2-40B4-BE49-F238E27FC236}">
                <a16:creationId xmlns:a16="http://schemas.microsoft.com/office/drawing/2014/main" id="{4B0D2E9D-55B8-4368-9A43-E0AD6ED93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65F81D04-BB43-4035-BAE8-DBBFE8B427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F7C89-D0D0-4B7F-8B4D-448164F2C49E}" type="slidenum">
              <a:rPr lang="pl-PL" smtClean="0"/>
              <a:t>‹#›</a:t>
            </a:fld>
            <a:endParaRPr lang="pl-PL"/>
          </a:p>
        </p:txBody>
      </p:sp>
    </p:spTree>
    <p:extLst>
      <p:ext uri="{BB962C8B-B14F-4D97-AF65-F5344CB8AC3E}">
        <p14:creationId xmlns:p14="http://schemas.microsoft.com/office/powerpoint/2010/main" val="3328073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5.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lluminated City at Night">
            <a:extLst>
              <a:ext uri="{FF2B5EF4-FFF2-40B4-BE49-F238E27FC236}">
                <a16:creationId xmlns:a16="http://schemas.microsoft.com/office/drawing/2014/main" id="{52744D45-9164-48A7-8236-15B9F396B364}"/>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0983" r="20949" b="-1"/>
          <a:stretch/>
        </p:blipFill>
        <p:spPr bwMode="auto">
          <a:xfrm>
            <a:off x="5768642" y="-1"/>
            <a:ext cx="642305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ytuł 1">
            <a:extLst>
              <a:ext uri="{FF2B5EF4-FFF2-40B4-BE49-F238E27FC236}">
                <a16:creationId xmlns:a16="http://schemas.microsoft.com/office/drawing/2014/main" id="{16F8137D-D31E-4BF8-9934-B138ABFF52AB}"/>
              </a:ext>
            </a:extLst>
          </p:cNvPr>
          <p:cNvSpPr>
            <a:spLocks noGrp="1"/>
          </p:cNvSpPr>
          <p:nvPr>
            <p:ph type="ctrTitle"/>
          </p:nvPr>
        </p:nvSpPr>
        <p:spPr>
          <a:xfrm>
            <a:off x="804483" y="3992591"/>
            <a:ext cx="4805996" cy="1644592"/>
          </a:xfrm>
        </p:spPr>
        <p:txBody>
          <a:bodyPr anchor="t">
            <a:normAutofit/>
          </a:bodyPr>
          <a:lstStyle/>
          <a:p>
            <a:pPr algn="l"/>
            <a:r>
              <a:rPr lang="pl-PL" sz="4400">
                <a:solidFill>
                  <a:srgbClr val="000000"/>
                </a:solidFill>
              </a:rPr>
              <a:t>Bazy NOSQL </a:t>
            </a:r>
          </a:p>
        </p:txBody>
      </p:sp>
      <p:sp>
        <p:nvSpPr>
          <p:cNvPr id="3" name="Podtytuł 2">
            <a:extLst>
              <a:ext uri="{FF2B5EF4-FFF2-40B4-BE49-F238E27FC236}">
                <a16:creationId xmlns:a16="http://schemas.microsoft.com/office/drawing/2014/main" id="{3867E6FB-4554-4216-8C6A-98D7CAE6C60E}"/>
              </a:ext>
            </a:extLst>
          </p:cNvPr>
          <p:cNvSpPr>
            <a:spLocks noGrp="1"/>
          </p:cNvSpPr>
          <p:nvPr>
            <p:ph type="subTitle" idx="1"/>
          </p:nvPr>
        </p:nvSpPr>
        <p:spPr>
          <a:xfrm>
            <a:off x="804483" y="3153758"/>
            <a:ext cx="4805691" cy="838831"/>
          </a:xfrm>
        </p:spPr>
        <p:txBody>
          <a:bodyPr anchor="b">
            <a:normAutofit/>
          </a:bodyPr>
          <a:lstStyle/>
          <a:p>
            <a:pPr algn="l"/>
            <a:r>
              <a:rPr lang="pl-PL" sz="1800">
                <a:solidFill>
                  <a:srgbClr val="000000"/>
                </a:solidFill>
              </a:rPr>
              <a:t>Mariusz Mol</a:t>
            </a:r>
          </a:p>
        </p:txBody>
      </p:sp>
    </p:spTree>
    <p:extLst>
      <p:ext uri="{BB962C8B-B14F-4D97-AF65-F5344CB8AC3E}">
        <p14:creationId xmlns:p14="http://schemas.microsoft.com/office/powerpoint/2010/main" val="4045177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9793" y="378247"/>
            <a:ext cx="8456023" cy="6583409"/>
          </a:xfrm>
        </p:spPr>
      </p:pic>
    </p:spTree>
    <p:extLst>
      <p:ext uri="{BB962C8B-B14F-4D97-AF65-F5344CB8AC3E}">
        <p14:creationId xmlns:p14="http://schemas.microsoft.com/office/powerpoint/2010/main" val="289725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55FA053-43D9-46C7-BBDE-3FBE9B385315}"/>
              </a:ext>
            </a:extLst>
          </p:cNvPr>
          <p:cNvSpPr>
            <a:spLocks noGrp="1"/>
          </p:cNvSpPr>
          <p:nvPr>
            <p:ph type="title"/>
          </p:nvPr>
        </p:nvSpPr>
        <p:spPr>
          <a:xfrm>
            <a:off x="838200" y="963877"/>
            <a:ext cx="3494362" cy="4930246"/>
          </a:xfrm>
        </p:spPr>
        <p:txBody>
          <a:bodyPr>
            <a:normAutofit/>
          </a:bodyPr>
          <a:lstStyle/>
          <a:p>
            <a:pPr algn="r"/>
            <a:r>
              <a:rPr lang="pl-PL">
                <a:solidFill>
                  <a:schemeClr val="accent1"/>
                </a:solidFill>
              </a:rPr>
              <a:t>Wczesne systemy zarządzania bazami danych</a:t>
            </a:r>
          </a:p>
        </p:txBody>
      </p:sp>
      <p:cxnSp>
        <p:nvCxnSpPr>
          <p:cNvPr id="14"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Symbol zastępczy zawartości 2">
            <a:extLst>
              <a:ext uri="{FF2B5EF4-FFF2-40B4-BE49-F238E27FC236}">
                <a16:creationId xmlns:a16="http://schemas.microsoft.com/office/drawing/2014/main" id="{6E23325F-C272-4B8F-9280-E746CADE23E9}"/>
              </a:ext>
            </a:extLst>
          </p:cNvPr>
          <p:cNvSpPr>
            <a:spLocks noGrp="1"/>
          </p:cNvSpPr>
          <p:nvPr>
            <p:ph idx="1"/>
          </p:nvPr>
        </p:nvSpPr>
        <p:spPr>
          <a:xfrm>
            <a:off x="4976031" y="963877"/>
            <a:ext cx="6377769" cy="4930246"/>
          </a:xfrm>
        </p:spPr>
        <p:txBody>
          <a:bodyPr anchor="ctr">
            <a:normAutofit/>
          </a:bodyPr>
          <a:lstStyle/>
          <a:p>
            <a:pPr marL="0" indent="0">
              <a:buNone/>
            </a:pPr>
            <a:r>
              <a:rPr lang="pl-PL" sz="2400"/>
              <a:t>Wczesne systemy zarządzania bazami danych to systemy plikowe i bazodanowe stworzone przed pojawieniem się baz relacyjnych w latach 70. ubiegłego wieku. Są wśród nich: </a:t>
            </a:r>
          </a:p>
          <a:p>
            <a:pPr marL="0" indent="0">
              <a:buNone/>
            </a:pPr>
            <a:endParaRPr lang="pl-PL" sz="2400"/>
          </a:p>
          <a:p>
            <a:r>
              <a:rPr lang="pl-PL" sz="2400"/>
              <a:t> systemy zarządzania danymi bazujące na plikach płaskich, </a:t>
            </a:r>
          </a:p>
          <a:p>
            <a:r>
              <a:rPr lang="pl-PL" sz="2400"/>
              <a:t> hierarchiczne systemy zarządzania danymi, </a:t>
            </a:r>
          </a:p>
          <a:p>
            <a:r>
              <a:rPr lang="pl-PL" sz="2400"/>
              <a:t> sieciowe systemy zarządzania danymi. Systemy wykorzystujące pliki płaskie to pierwsze komputerowe systemy zarządzania danymi. Modele hierarchiczne i sieciowe są rozbudowaną wersją systemów plikowych.</a:t>
            </a:r>
          </a:p>
        </p:txBody>
      </p:sp>
    </p:spTree>
    <p:extLst>
      <p:ext uri="{BB962C8B-B14F-4D97-AF65-F5344CB8AC3E}">
        <p14:creationId xmlns:p14="http://schemas.microsoft.com/office/powerpoint/2010/main" val="574438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857CAD-0651-4916-8D78-7C8F86FF11C8}"/>
              </a:ext>
            </a:extLst>
          </p:cNvPr>
          <p:cNvSpPr>
            <a:spLocks noGrp="1"/>
          </p:cNvSpPr>
          <p:nvPr>
            <p:ph type="title"/>
          </p:nvPr>
        </p:nvSpPr>
        <p:spPr>
          <a:xfrm>
            <a:off x="1514292" y="513612"/>
            <a:ext cx="9894133" cy="1031216"/>
          </a:xfrm>
        </p:spPr>
        <p:txBody>
          <a:bodyPr anchor="b">
            <a:normAutofit/>
          </a:bodyPr>
          <a:lstStyle/>
          <a:p>
            <a:r>
              <a:rPr lang="pl-PL" dirty="0"/>
              <a:t>Pliki płaskie</a:t>
            </a:r>
          </a:p>
        </p:txBody>
      </p:sp>
      <p:pic>
        <p:nvPicPr>
          <p:cNvPr id="4" name="Obraz 3">
            <a:extLst>
              <a:ext uri="{FF2B5EF4-FFF2-40B4-BE49-F238E27FC236}">
                <a16:creationId xmlns:a16="http://schemas.microsoft.com/office/drawing/2014/main" id="{AE10A363-831E-4B76-8611-4D99EC8A6A14}"/>
              </a:ext>
            </a:extLst>
          </p:cNvPr>
          <p:cNvPicPr>
            <a:picLocks noChangeAspect="1"/>
          </p:cNvPicPr>
          <p:nvPr/>
        </p:nvPicPr>
        <p:blipFill>
          <a:blip r:embed="rId2"/>
          <a:stretch>
            <a:fillRect/>
          </a:stretch>
        </p:blipFill>
        <p:spPr>
          <a:xfrm>
            <a:off x="1514293" y="3305800"/>
            <a:ext cx="5069382" cy="1322050"/>
          </a:xfrm>
          <a:prstGeom prst="rect">
            <a:avLst/>
          </a:prstGeom>
        </p:spPr>
      </p:pic>
      <p:sp>
        <p:nvSpPr>
          <p:cNvPr id="13"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4"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ymbol zastępczy zawartości 2">
            <a:extLst>
              <a:ext uri="{FF2B5EF4-FFF2-40B4-BE49-F238E27FC236}">
                <a16:creationId xmlns:a16="http://schemas.microsoft.com/office/drawing/2014/main" id="{7F59A174-2DA1-449D-8EDA-2EC11088D234}"/>
              </a:ext>
            </a:extLst>
          </p:cNvPr>
          <p:cNvSpPr>
            <a:spLocks noGrp="1"/>
          </p:cNvSpPr>
          <p:nvPr>
            <p:ph idx="1"/>
          </p:nvPr>
        </p:nvSpPr>
        <p:spPr>
          <a:xfrm>
            <a:off x="7781373" y="2279151"/>
            <a:ext cx="3627063" cy="3387145"/>
          </a:xfrm>
        </p:spPr>
        <p:txBody>
          <a:bodyPr anchor="ctr">
            <a:normAutofit/>
          </a:bodyPr>
          <a:lstStyle/>
          <a:p>
            <a:pPr marL="0" indent="0">
              <a:buNone/>
            </a:pPr>
            <a:r>
              <a:rPr lang="pl-PL" sz="2000"/>
              <a:t>Taśma magnetyczna to długi, namagnetyzowany, płaski materiał, który był popularnym nośnikiem dźwięku w okresie pomiędzy rokiem 1950 a 1980. Został również przystosowany do przechowywania danych. Taśma magnetyczna jest zbudowana z bloków ułożonych w pewnych odstępach od siebie</a:t>
            </a:r>
          </a:p>
        </p:txBody>
      </p:sp>
    </p:spTree>
    <p:extLst>
      <p:ext uri="{BB962C8B-B14F-4D97-AF65-F5344CB8AC3E}">
        <p14:creationId xmlns:p14="http://schemas.microsoft.com/office/powerpoint/2010/main" val="156411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Symbol zastępczy zawartości 3">
            <a:extLst>
              <a:ext uri="{FF2B5EF4-FFF2-40B4-BE49-F238E27FC236}">
                <a16:creationId xmlns:a16="http://schemas.microsoft.com/office/drawing/2014/main" id="{49C97A32-869B-4C96-83BC-0E4B8CFAA47E}"/>
              </a:ext>
            </a:extLst>
          </p:cNvPr>
          <p:cNvPicPr>
            <a:picLocks noGrp="1" noChangeAspect="1"/>
          </p:cNvPicPr>
          <p:nvPr>
            <p:ph idx="1"/>
          </p:nvPr>
        </p:nvPicPr>
        <p:blipFill>
          <a:blip r:embed="rId3"/>
          <a:stretch>
            <a:fillRect/>
          </a:stretch>
        </p:blipFill>
        <p:spPr>
          <a:xfrm>
            <a:off x="2777731" y="1434743"/>
            <a:ext cx="6636537" cy="3988513"/>
          </a:xfrm>
          <a:prstGeom prst="rect">
            <a:avLst/>
          </a:prstGeom>
        </p:spPr>
      </p:pic>
    </p:spTree>
    <p:extLst>
      <p:ext uri="{BB962C8B-B14F-4D97-AF65-F5344CB8AC3E}">
        <p14:creationId xmlns:p14="http://schemas.microsoft.com/office/powerpoint/2010/main" val="1495870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Symbol zastępczy zawartości 3">
            <a:extLst>
              <a:ext uri="{FF2B5EF4-FFF2-40B4-BE49-F238E27FC236}">
                <a16:creationId xmlns:a16="http://schemas.microsoft.com/office/drawing/2014/main" id="{5F7F6E44-7153-4654-B170-00025A20CF41}"/>
              </a:ext>
            </a:extLst>
          </p:cNvPr>
          <p:cNvPicPr>
            <a:picLocks noGrp="1" noChangeAspect="1"/>
          </p:cNvPicPr>
          <p:nvPr>
            <p:ph idx="1"/>
          </p:nvPr>
        </p:nvPicPr>
        <p:blipFill>
          <a:blip r:embed="rId2"/>
          <a:stretch>
            <a:fillRect/>
          </a:stretch>
        </p:blipFill>
        <p:spPr>
          <a:xfrm>
            <a:off x="467977" y="1451264"/>
            <a:ext cx="10905066" cy="3733799"/>
          </a:xfrm>
          <a:prstGeom prst="rect">
            <a:avLst/>
          </a:prstGeom>
        </p:spPr>
      </p:pic>
      <p:sp>
        <p:nvSpPr>
          <p:cNvPr id="5" name="Prostokąt 4">
            <a:extLst>
              <a:ext uri="{FF2B5EF4-FFF2-40B4-BE49-F238E27FC236}">
                <a16:creationId xmlns:a16="http://schemas.microsoft.com/office/drawing/2014/main" id="{5239C031-248D-4AC8-AD90-B9A34400E0EC}"/>
              </a:ext>
            </a:extLst>
          </p:cNvPr>
          <p:cNvSpPr/>
          <p:nvPr/>
        </p:nvSpPr>
        <p:spPr>
          <a:xfrm>
            <a:off x="1644072" y="5632818"/>
            <a:ext cx="9042400" cy="646331"/>
          </a:xfrm>
          <a:prstGeom prst="rect">
            <a:avLst/>
          </a:prstGeom>
        </p:spPr>
        <p:txBody>
          <a:bodyPr wrap="square">
            <a:spAutoFit/>
          </a:bodyPr>
          <a:lstStyle/>
          <a:p>
            <a:r>
              <a:rPr lang="pl-PL" dirty="0">
                <a:latin typeface="MinionPro-Regular" panose="02040503050201020203" pitchFamily="18" charset="0"/>
              </a:rPr>
              <a:t>Losowy dostęp jest bardziej wydajny w przypadku dysków. Głowice </a:t>
            </a:r>
            <a:r>
              <a:rPr lang="pl-PL" dirty="0" err="1">
                <a:latin typeface="MinionPro-Regular" panose="02040503050201020203" pitchFamily="18" charset="0"/>
              </a:rPr>
              <a:t>odczytująco</a:t>
            </a:r>
            <a:r>
              <a:rPr lang="pl-PL" dirty="0">
                <a:latin typeface="MinionPro-Regular" panose="02040503050201020203" pitchFamily="18" charset="0"/>
              </a:rPr>
              <a:t>-zapisujące</a:t>
            </a:r>
          </a:p>
          <a:p>
            <a:r>
              <a:rPr lang="pl-PL" dirty="0">
                <a:latin typeface="MinionPro-Regular" panose="02040503050201020203" pitchFamily="18" charset="0"/>
              </a:rPr>
              <a:t>dysków również muszą się poruszyć, aby znaleźć się w odpowiednim położeniu,</a:t>
            </a:r>
            <a:endParaRPr lang="pl-PL" dirty="0"/>
          </a:p>
        </p:txBody>
      </p:sp>
      <p:sp>
        <p:nvSpPr>
          <p:cNvPr id="6" name="pole tekstowe 5">
            <a:extLst>
              <a:ext uri="{FF2B5EF4-FFF2-40B4-BE49-F238E27FC236}">
                <a16:creationId xmlns:a16="http://schemas.microsoft.com/office/drawing/2014/main" id="{496F10C8-0156-456E-B4CE-4FC7855F3C10}"/>
              </a:ext>
            </a:extLst>
          </p:cNvPr>
          <p:cNvSpPr txBox="1"/>
          <p:nvPr/>
        </p:nvSpPr>
        <p:spPr>
          <a:xfrm>
            <a:off x="3999345" y="480289"/>
            <a:ext cx="4193310" cy="523220"/>
          </a:xfrm>
          <a:prstGeom prst="rect">
            <a:avLst/>
          </a:prstGeom>
          <a:noFill/>
        </p:spPr>
        <p:txBody>
          <a:bodyPr wrap="square" rtlCol="0">
            <a:spAutoFit/>
          </a:bodyPr>
          <a:lstStyle/>
          <a:p>
            <a:r>
              <a:rPr lang="pl-PL" sz="2800" b="1" dirty="0"/>
              <a:t>Dostęp losowy do danych</a:t>
            </a:r>
          </a:p>
        </p:txBody>
      </p:sp>
    </p:spTree>
    <p:extLst>
      <p:ext uri="{BB962C8B-B14F-4D97-AF65-F5344CB8AC3E}">
        <p14:creationId xmlns:p14="http://schemas.microsoft.com/office/powerpoint/2010/main" val="60264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Znalezione obrazy dla zapytania klucz">
            <a:extLst>
              <a:ext uri="{FF2B5EF4-FFF2-40B4-BE49-F238E27FC236}">
                <a16:creationId xmlns:a16="http://schemas.microsoft.com/office/drawing/2014/main" id="{87DB96A5-134C-432B-AA46-7BCEBD958F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960096" y="1124745"/>
            <a:ext cx="3820866" cy="4882065"/>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a:extLst>
              <a:ext uri="{FF2B5EF4-FFF2-40B4-BE49-F238E27FC236}">
                <a16:creationId xmlns:a16="http://schemas.microsoft.com/office/drawing/2014/main" id="{B6B68E2D-8CDF-4783-A668-4E9AE8E240A3}"/>
              </a:ext>
            </a:extLst>
          </p:cNvPr>
          <p:cNvSpPr>
            <a:spLocks noGrp="1"/>
          </p:cNvSpPr>
          <p:nvPr>
            <p:ph type="title"/>
          </p:nvPr>
        </p:nvSpPr>
        <p:spPr/>
        <p:txBody>
          <a:bodyPr/>
          <a:lstStyle/>
          <a:p>
            <a:r>
              <a:rPr lang="pl-PL" dirty="0"/>
              <a:t>Model prosty</a:t>
            </a:r>
          </a:p>
        </p:txBody>
      </p:sp>
      <p:pic>
        <p:nvPicPr>
          <p:cNvPr id="4" name="Symbol zastępczy zawartości 3">
            <a:extLst>
              <a:ext uri="{FF2B5EF4-FFF2-40B4-BE49-F238E27FC236}">
                <a16:creationId xmlns:a16="http://schemas.microsoft.com/office/drawing/2014/main" id="{FFA6B512-287A-457B-8B20-B08569F44311}"/>
              </a:ext>
            </a:extLst>
          </p:cNvPr>
          <p:cNvPicPr>
            <a:picLocks noGrp="1" noChangeAspect="1"/>
          </p:cNvPicPr>
          <p:nvPr>
            <p:ph idx="1"/>
          </p:nvPr>
        </p:nvPicPr>
        <p:blipFill>
          <a:blip r:embed="rId3"/>
          <a:stretch>
            <a:fillRect/>
          </a:stretch>
        </p:blipFill>
        <p:spPr>
          <a:xfrm>
            <a:off x="1981201" y="2564904"/>
            <a:ext cx="6189920" cy="2880320"/>
          </a:xfrm>
          <a:prstGeom prst="rect">
            <a:avLst/>
          </a:prstGeom>
        </p:spPr>
      </p:pic>
      <p:sp>
        <p:nvSpPr>
          <p:cNvPr id="5" name="pole tekstowe 4">
            <a:extLst>
              <a:ext uri="{FF2B5EF4-FFF2-40B4-BE49-F238E27FC236}">
                <a16:creationId xmlns:a16="http://schemas.microsoft.com/office/drawing/2014/main" id="{384D032B-FA5F-47C2-9485-F1366E59764F}"/>
              </a:ext>
            </a:extLst>
          </p:cNvPr>
          <p:cNvSpPr txBox="1"/>
          <p:nvPr/>
        </p:nvSpPr>
        <p:spPr>
          <a:xfrm>
            <a:off x="7248129" y="5949280"/>
            <a:ext cx="1194879" cy="369332"/>
          </a:xfrm>
          <a:prstGeom prst="rect">
            <a:avLst/>
          </a:prstGeom>
          <a:noFill/>
        </p:spPr>
        <p:txBody>
          <a:bodyPr wrap="none" rtlCol="0">
            <a:spAutoFit/>
          </a:bodyPr>
          <a:lstStyle/>
          <a:p>
            <a:r>
              <a:rPr lang="pl-PL" dirty="0"/>
              <a:t>Bez klucza </a:t>
            </a:r>
          </a:p>
        </p:txBody>
      </p:sp>
      <p:sp>
        <p:nvSpPr>
          <p:cNvPr id="6" name="Strzałka: w prawo 5">
            <a:extLst>
              <a:ext uri="{FF2B5EF4-FFF2-40B4-BE49-F238E27FC236}">
                <a16:creationId xmlns:a16="http://schemas.microsoft.com/office/drawing/2014/main" id="{4650958C-74D9-4330-9048-1C841BA19363}"/>
              </a:ext>
            </a:extLst>
          </p:cNvPr>
          <p:cNvSpPr/>
          <p:nvPr/>
        </p:nvSpPr>
        <p:spPr>
          <a:xfrm rot="19973126">
            <a:off x="8872088" y="5529859"/>
            <a:ext cx="504056" cy="5641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059878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B68E2D-8CDF-4783-A668-4E9AE8E240A3}"/>
              </a:ext>
            </a:extLst>
          </p:cNvPr>
          <p:cNvSpPr>
            <a:spLocks noGrp="1"/>
          </p:cNvSpPr>
          <p:nvPr>
            <p:ph type="title"/>
          </p:nvPr>
        </p:nvSpPr>
        <p:spPr/>
        <p:txBody>
          <a:bodyPr/>
          <a:lstStyle/>
          <a:p>
            <a:r>
              <a:rPr lang="pl-PL" dirty="0"/>
              <a:t>Model prosty</a:t>
            </a:r>
          </a:p>
        </p:txBody>
      </p:sp>
      <p:sp>
        <p:nvSpPr>
          <p:cNvPr id="5" name="pole tekstowe 4">
            <a:extLst>
              <a:ext uri="{FF2B5EF4-FFF2-40B4-BE49-F238E27FC236}">
                <a16:creationId xmlns:a16="http://schemas.microsoft.com/office/drawing/2014/main" id="{384D032B-FA5F-47C2-9485-F1366E59764F}"/>
              </a:ext>
            </a:extLst>
          </p:cNvPr>
          <p:cNvSpPr txBox="1"/>
          <p:nvPr/>
        </p:nvSpPr>
        <p:spPr>
          <a:xfrm>
            <a:off x="9053421" y="4075892"/>
            <a:ext cx="1107611" cy="369332"/>
          </a:xfrm>
          <a:prstGeom prst="rect">
            <a:avLst/>
          </a:prstGeom>
          <a:noFill/>
        </p:spPr>
        <p:txBody>
          <a:bodyPr wrap="none" rtlCol="0">
            <a:spAutoFit/>
          </a:bodyPr>
          <a:lstStyle/>
          <a:p>
            <a:r>
              <a:rPr lang="pl-PL" dirty="0"/>
              <a:t>Z kluczem</a:t>
            </a:r>
          </a:p>
        </p:txBody>
      </p:sp>
      <p:sp>
        <p:nvSpPr>
          <p:cNvPr id="6" name="Strzałka: w prawo 5">
            <a:extLst>
              <a:ext uri="{FF2B5EF4-FFF2-40B4-BE49-F238E27FC236}">
                <a16:creationId xmlns:a16="http://schemas.microsoft.com/office/drawing/2014/main" id="{4650958C-74D9-4330-9048-1C841BA19363}"/>
              </a:ext>
            </a:extLst>
          </p:cNvPr>
          <p:cNvSpPr/>
          <p:nvPr/>
        </p:nvSpPr>
        <p:spPr>
          <a:xfrm rot="16753514">
            <a:off x="9408572" y="2991921"/>
            <a:ext cx="504056" cy="5641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7170" name="Picture 2" descr="Znalezione obrazy dla zapytania klucz">
            <a:extLst>
              <a:ext uri="{FF2B5EF4-FFF2-40B4-BE49-F238E27FC236}">
                <a16:creationId xmlns:a16="http://schemas.microsoft.com/office/drawing/2014/main" id="{A7431FB9-2AF9-41B5-80A6-5AE131B28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0497" y="977349"/>
            <a:ext cx="23241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odobny obraz">
            <a:extLst>
              <a:ext uri="{FF2B5EF4-FFF2-40B4-BE49-F238E27FC236}">
                <a16:creationId xmlns:a16="http://schemas.microsoft.com/office/drawing/2014/main" id="{7D15850F-9AFD-4D81-954F-D6B17DFFD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1694893"/>
            <a:ext cx="5472608" cy="451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718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A449FB-82C5-4E6E-A873-215D29F0E3F5}"/>
              </a:ext>
            </a:extLst>
          </p:cNvPr>
          <p:cNvSpPr>
            <a:spLocks noGrp="1"/>
          </p:cNvSpPr>
          <p:nvPr>
            <p:ph type="title"/>
          </p:nvPr>
        </p:nvSpPr>
        <p:spPr>
          <a:xfrm>
            <a:off x="838200" y="365125"/>
            <a:ext cx="10515600" cy="1325563"/>
          </a:xfrm>
        </p:spPr>
        <p:txBody>
          <a:bodyPr>
            <a:normAutofit/>
          </a:bodyPr>
          <a:lstStyle/>
          <a:p>
            <a:r>
              <a:rPr lang="pl-PL" dirty="0"/>
              <a:t>Model prosty wady</a:t>
            </a:r>
          </a:p>
        </p:txBody>
      </p:sp>
      <p:graphicFrame>
        <p:nvGraphicFramePr>
          <p:cNvPr id="5" name="Symbol zastępczy zawartości 2">
            <a:extLst>
              <a:ext uri="{FF2B5EF4-FFF2-40B4-BE49-F238E27FC236}">
                <a16:creationId xmlns:a16="http://schemas.microsoft.com/office/drawing/2014/main" id="{8F7DA037-CE11-4EE6-A6DC-438909A486D3}"/>
              </a:ext>
            </a:extLst>
          </p:cNvPr>
          <p:cNvGraphicFramePr>
            <a:graphicFrameLocks noGrp="1"/>
          </p:cNvGraphicFramePr>
          <p:nvPr>
            <p:ph idx="1"/>
            <p:extLst>
              <p:ext uri="{D42A27DB-BD31-4B8C-83A1-F6EECF244321}">
                <p14:modId xmlns:p14="http://schemas.microsoft.com/office/powerpoint/2010/main" val="28563834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9960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A449FB-82C5-4E6E-A873-215D29F0E3F5}"/>
              </a:ext>
            </a:extLst>
          </p:cNvPr>
          <p:cNvSpPr>
            <a:spLocks noGrp="1"/>
          </p:cNvSpPr>
          <p:nvPr>
            <p:ph type="title"/>
          </p:nvPr>
        </p:nvSpPr>
        <p:spPr>
          <a:xfrm>
            <a:off x="838200" y="365125"/>
            <a:ext cx="10515600" cy="1325563"/>
          </a:xfrm>
        </p:spPr>
        <p:txBody>
          <a:bodyPr>
            <a:normAutofit/>
          </a:bodyPr>
          <a:lstStyle/>
          <a:p>
            <a:r>
              <a:rPr lang="pl-PL" dirty="0"/>
              <a:t>Model prosty wady</a:t>
            </a:r>
          </a:p>
        </p:txBody>
      </p:sp>
      <p:graphicFrame>
        <p:nvGraphicFramePr>
          <p:cNvPr id="14" name="Symbol zastępczy zawartości 4">
            <a:extLst>
              <a:ext uri="{FF2B5EF4-FFF2-40B4-BE49-F238E27FC236}">
                <a16:creationId xmlns:a16="http://schemas.microsoft.com/office/drawing/2014/main" id="{ECCF0E07-F303-445A-B0FB-1DC7AF7FCEBA}"/>
              </a:ext>
            </a:extLst>
          </p:cNvPr>
          <p:cNvGraphicFramePr>
            <a:graphicFrameLocks noGrp="1"/>
          </p:cNvGraphicFramePr>
          <p:nvPr>
            <p:ph idx="1"/>
            <p:extLst>
              <p:ext uri="{D42A27DB-BD31-4B8C-83A1-F6EECF244321}">
                <p14:modId xmlns:p14="http://schemas.microsoft.com/office/powerpoint/2010/main" val="13411012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7866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A449FB-82C5-4E6E-A873-215D29F0E3F5}"/>
              </a:ext>
            </a:extLst>
          </p:cNvPr>
          <p:cNvSpPr>
            <a:spLocks noGrp="1"/>
          </p:cNvSpPr>
          <p:nvPr>
            <p:ph type="title"/>
          </p:nvPr>
        </p:nvSpPr>
        <p:spPr>
          <a:xfrm>
            <a:off x="1136428" y="627564"/>
            <a:ext cx="7474172" cy="1325563"/>
          </a:xfrm>
        </p:spPr>
        <p:txBody>
          <a:bodyPr>
            <a:normAutofit/>
          </a:bodyPr>
          <a:lstStyle/>
          <a:p>
            <a:r>
              <a:rPr lang="pl-PL" dirty="0"/>
              <a:t>Model prosty wady</a:t>
            </a:r>
          </a:p>
        </p:txBody>
      </p:sp>
      <p:sp>
        <p:nvSpPr>
          <p:cNvPr id="5" name="Symbol zastępczy zawartości 4">
            <a:extLst>
              <a:ext uri="{FF2B5EF4-FFF2-40B4-BE49-F238E27FC236}">
                <a16:creationId xmlns:a16="http://schemas.microsoft.com/office/drawing/2014/main" id="{B2A70122-9009-486C-8413-810701518FDF}"/>
              </a:ext>
            </a:extLst>
          </p:cNvPr>
          <p:cNvSpPr>
            <a:spLocks noGrp="1"/>
          </p:cNvSpPr>
          <p:nvPr>
            <p:ph idx="1"/>
          </p:nvPr>
        </p:nvSpPr>
        <p:spPr>
          <a:xfrm>
            <a:off x="1136429" y="2278173"/>
            <a:ext cx="6467867" cy="3450613"/>
          </a:xfrm>
        </p:spPr>
        <p:txBody>
          <a:bodyPr anchor="ctr">
            <a:normAutofit/>
          </a:bodyPr>
          <a:lstStyle/>
          <a:p>
            <a:r>
              <a:rPr lang="pl-PL" sz="2400"/>
              <a:t>Jeśli kluczem do podziału pól danych jest ściśle zdefiniowana długość pól danych, to istnieje dość ograniczony zasięg do definicji danych, gdyż pole o ograniczonej długości może pomieścić tylko dane o ograniczonej długości. </a:t>
            </a: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874D30D7-102A-49C2-8BE3-BBCA84397A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032722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6BAF3947-DA5D-49EF-A56C-DEE6F1FD5744}"/>
              </a:ext>
            </a:extLst>
          </p:cNvPr>
          <p:cNvPicPr>
            <a:picLocks noChangeAspect="1"/>
          </p:cNvPicPr>
          <p:nvPr/>
        </p:nvPicPr>
        <p:blipFill rotWithShape="1">
          <a:blip r:embed="rId2">
            <a:alphaModFix/>
            <a:extLst/>
          </a:blip>
          <a:srcRect l="20107" r="17657" b="-1"/>
          <a:stretch/>
        </p:blipFill>
        <p:spPr>
          <a:xfrm>
            <a:off x="5797543" y="10"/>
            <a:ext cx="6394152" cy="6857990"/>
          </a:xfrm>
          <a:prstGeom prst="rect">
            <a:avLst/>
          </a:prstGeom>
        </p:spPr>
      </p:pic>
      <p:pic>
        <p:nvPicPr>
          <p:cNvPr id="14"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ytuł 1">
            <a:extLst>
              <a:ext uri="{FF2B5EF4-FFF2-40B4-BE49-F238E27FC236}">
                <a16:creationId xmlns:a16="http://schemas.microsoft.com/office/drawing/2014/main" id="{E71E3D64-58A8-49FE-930D-CF44FAC54A96}"/>
              </a:ext>
            </a:extLst>
          </p:cNvPr>
          <p:cNvSpPr>
            <a:spLocks noGrp="1"/>
          </p:cNvSpPr>
          <p:nvPr>
            <p:ph type="title"/>
          </p:nvPr>
        </p:nvSpPr>
        <p:spPr>
          <a:xfrm>
            <a:off x="804998" y="798445"/>
            <a:ext cx="4803636" cy="1311664"/>
          </a:xfrm>
        </p:spPr>
        <p:txBody>
          <a:bodyPr>
            <a:normAutofit/>
          </a:bodyPr>
          <a:lstStyle/>
          <a:p>
            <a:r>
              <a:rPr lang="pl-PL" dirty="0">
                <a:solidFill>
                  <a:srgbClr val="000000"/>
                </a:solidFill>
              </a:rPr>
              <a:t>DLACZEGO?</a:t>
            </a:r>
          </a:p>
        </p:txBody>
      </p:sp>
      <p:sp>
        <p:nvSpPr>
          <p:cNvPr id="3" name="Symbol zastępczy zawartości 2">
            <a:extLst>
              <a:ext uri="{FF2B5EF4-FFF2-40B4-BE49-F238E27FC236}">
                <a16:creationId xmlns:a16="http://schemas.microsoft.com/office/drawing/2014/main" id="{C7975056-8BDD-4895-92D5-04E5B66DC3CE}"/>
              </a:ext>
            </a:extLst>
          </p:cNvPr>
          <p:cNvSpPr>
            <a:spLocks noGrp="1"/>
          </p:cNvSpPr>
          <p:nvPr>
            <p:ph idx="1"/>
          </p:nvPr>
        </p:nvSpPr>
        <p:spPr>
          <a:xfrm>
            <a:off x="804997" y="2272143"/>
            <a:ext cx="4706803" cy="3788830"/>
          </a:xfrm>
        </p:spPr>
        <p:txBody>
          <a:bodyPr anchor="ctr">
            <a:normAutofit/>
          </a:bodyPr>
          <a:lstStyle/>
          <a:p>
            <a:r>
              <a:rPr lang="pl-PL" sz="2000">
                <a:solidFill>
                  <a:srgbClr val="000000"/>
                </a:solidFill>
              </a:rPr>
              <a:t>Bazy NoSQL powstały z bardzo konkretnej potrzeby. Narzędzia do zarządzania danymi, które sprawdzały się przez dekady, nie mogły sprostać wymaganiom aplikacji </a:t>
            </a:r>
            <a:r>
              <a:rPr lang="pl-PL" sz="2000" b="1">
                <a:solidFill>
                  <a:srgbClr val="000000"/>
                </a:solidFill>
              </a:rPr>
              <a:t>internetowych</a:t>
            </a:r>
            <a:r>
              <a:rPr lang="pl-PL" sz="2000">
                <a:solidFill>
                  <a:srgbClr val="000000"/>
                </a:solidFill>
              </a:rPr>
              <a:t>. </a:t>
            </a:r>
          </a:p>
        </p:txBody>
      </p:sp>
    </p:spTree>
    <p:extLst>
      <p:ext uri="{BB962C8B-B14F-4D97-AF65-F5344CB8AC3E}">
        <p14:creationId xmlns:p14="http://schemas.microsoft.com/office/powerpoint/2010/main" val="3482735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9A449FB-82C5-4E6E-A873-215D29F0E3F5}"/>
              </a:ext>
            </a:extLst>
          </p:cNvPr>
          <p:cNvSpPr>
            <a:spLocks noGrp="1"/>
          </p:cNvSpPr>
          <p:nvPr>
            <p:ph type="title"/>
          </p:nvPr>
        </p:nvSpPr>
        <p:spPr>
          <a:xfrm>
            <a:off x="838200" y="365125"/>
            <a:ext cx="10515600" cy="1325563"/>
          </a:xfrm>
        </p:spPr>
        <p:txBody>
          <a:bodyPr>
            <a:normAutofit/>
          </a:bodyPr>
          <a:lstStyle/>
          <a:p>
            <a:r>
              <a:rPr lang="pl-PL" dirty="0"/>
              <a:t>Model prosty wady</a:t>
            </a:r>
          </a:p>
        </p:txBody>
      </p:sp>
      <p:graphicFrame>
        <p:nvGraphicFramePr>
          <p:cNvPr id="7" name="Symbol zastępczy zawartości 4">
            <a:extLst>
              <a:ext uri="{FF2B5EF4-FFF2-40B4-BE49-F238E27FC236}">
                <a16:creationId xmlns:a16="http://schemas.microsoft.com/office/drawing/2014/main" id="{758BCD98-0619-4743-A34F-0512C0D8B3EC}"/>
              </a:ext>
            </a:extLst>
          </p:cNvPr>
          <p:cNvGraphicFramePr>
            <a:graphicFrameLocks noGrp="1"/>
          </p:cNvGraphicFramePr>
          <p:nvPr>
            <p:ph idx="1"/>
            <p:extLst>
              <p:ext uri="{D42A27DB-BD31-4B8C-83A1-F6EECF244321}">
                <p14:modId xmlns:p14="http://schemas.microsoft.com/office/powerpoint/2010/main" val="24093075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2875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9A449FB-82C5-4E6E-A873-215D29F0E3F5}"/>
              </a:ext>
            </a:extLst>
          </p:cNvPr>
          <p:cNvSpPr>
            <a:spLocks noGrp="1"/>
          </p:cNvSpPr>
          <p:nvPr>
            <p:ph type="title"/>
          </p:nvPr>
        </p:nvSpPr>
        <p:spPr>
          <a:xfrm>
            <a:off x="838200" y="963877"/>
            <a:ext cx="3494362" cy="4930246"/>
          </a:xfrm>
        </p:spPr>
        <p:txBody>
          <a:bodyPr>
            <a:normAutofit/>
          </a:bodyPr>
          <a:lstStyle/>
          <a:p>
            <a:pPr algn="r"/>
            <a:r>
              <a:rPr lang="pl-PL">
                <a:solidFill>
                  <a:schemeClr val="accent1"/>
                </a:solidFill>
              </a:rPr>
              <a:t>Model prosty wady</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Symbol zastępczy zawartości 4">
            <a:extLst>
              <a:ext uri="{FF2B5EF4-FFF2-40B4-BE49-F238E27FC236}">
                <a16:creationId xmlns:a16="http://schemas.microsoft.com/office/drawing/2014/main" id="{B2A70122-9009-486C-8413-810701518FDF}"/>
              </a:ext>
            </a:extLst>
          </p:cNvPr>
          <p:cNvSpPr>
            <a:spLocks noGrp="1"/>
          </p:cNvSpPr>
          <p:nvPr>
            <p:ph idx="1"/>
          </p:nvPr>
        </p:nvSpPr>
        <p:spPr>
          <a:xfrm>
            <a:off x="4976031" y="963877"/>
            <a:ext cx="6377769" cy="4930246"/>
          </a:xfrm>
        </p:spPr>
        <p:txBody>
          <a:bodyPr anchor="ctr">
            <a:normAutofit/>
          </a:bodyPr>
          <a:lstStyle/>
          <a:p>
            <a:r>
              <a:rPr lang="pl-PL" sz="2400"/>
              <a:t>Ponieważ dane są zapisywane w postaci tekstowej, zatem zajmują dość sporo miejsca. Nie ma tutaj żadnej kompresji ani szybkiego dostępu do danych już skompresowanych</a:t>
            </a:r>
          </a:p>
        </p:txBody>
      </p:sp>
    </p:spTree>
    <p:extLst>
      <p:ext uri="{BB962C8B-B14F-4D97-AF65-F5344CB8AC3E}">
        <p14:creationId xmlns:p14="http://schemas.microsoft.com/office/powerpoint/2010/main" val="2795376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9A449FB-82C5-4E6E-A873-215D29F0E3F5}"/>
              </a:ext>
            </a:extLst>
          </p:cNvPr>
          <p:cNvSpPr>
            <a:spLocks noGrp="1"/>
          </p:cNvSpPr>
          <p:nvPr>
            <p:ph type="title"/>
          </p:nvPr>
        </p:nvSpPr>
        <p:spPr>
          <a:xfrm>
            <a:off x="838200" y="963877"/>
            <a:ext cx="3494362" cy="4930246"/>
          </a:xfrm>
        </p:spPr>
        <p:txBody>
          <a:bodyPr>
            <a:normAutofit/>
          </a:bodyPr>
          <a:lstStyle/>
          <a:p>
            <a:pPr algn="r"/>
            <a:r>
              <a:rPr lang="pl-PL">
                <a:solidFill>
                  <a:schemeClr val="accent1"/>
                </a:solidFill>
              </a:rPr>
              <a:t>Model prosty wady</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Symbol zastępczy zawartości 4">
            <a:extLst>
              <a:ext uri="{FF2B5EF4-FFF2-40B4-BE49-F238E27FC236}">
                <a16:creationId xmlns:a16="http://schemas.microsoft.com/office/drawing/2014/main" id="{B2A70122-9009-486C-8413-810701518FDF}"/>
              </a:ext>
            </a:extLst>
          </p:cNvPr>
          <p:cNvSpPr>
            <a:spLocks noGrp="1"/>
          </p:cNvSpPr>
          <p:nvPr>
            <p:ph idx="1"/>
          </p:nvPr>
        </p:nvSpPr>
        <p:spPr>
          <a:xfrm>
            <a:off x="4976031" y="963877"/>
            <a:ext cx="6377769" cy="4930246"/>
          </a:xfrm>
        </p:spPr>
        <p:txBody>
          <a:bodyPr anchor="ctr">
            <a:normAutofit/>
          </a:bodyPr>
          <a:lstStyle/>
          <a:p>
            <a:r>
              <a:rPr lang="pl-PL" sz="2400"/>
              <a:t>Dane w bazach są zorganizowane sekwencyjnie. Oznacza to konieczność dostępu sekwencyjnego, czyli bardzo powolnego i żrącego zasoby. Nowe rekordy są natomiast dopisywane na koniec danych.</a:t>
            </a:r>
          </a:p>
        </p:txBody>
      </p:sp>
    </p:spTree>
    <p:extLst>
      <p:ext uri="{BB962C8B-B14F-4D97-AF65-F5344CB8AC3E}">
        <p14:creationId xmlns:p14="http://schemas.microsoft.com/office/powerpoint/2010/main" val="116420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9A449FB-82C5-4E6E-A873-215D29F0E3F5}"/>
              </a:ext>
            </a:extLst>
          </p:cNvPr>
          <p:cNvSpPr>
            <a:spLocks noGrp="1"/>
          </p:cNvSpPr>
          <p:nvPr>
            <p:ph type="title"/>
          </p:nvPr>
        </p:nvSpPr>
        <p:spPr>
          <a:xfrm>
            <a:off x="838200" y="963877"/>
            <a:ext cx="3494362" cy="4930246"/>
          </a:xfrm>
        </p:spPr>
        <p:txBody>
          <a:bodyPr>
            <a:normAutofit/>
          </a:bodyPr>
          <a:lstStyle/>
          <a:p>
            <a:pPr algn="r"/>
            <a:r>
              <a:rPr lang="pl-PL">
                <a:solidFill>
                  <a:schemeClr val="accent1"/>
                </a:solidFill>
              </a:rPr>
              <a:t>Model prosty wady</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Symbol zastępczy zawartości 4">
            <a:extLst>
              <a:ext uri="{FF2B5EF4-FFF2-40B4-BE49-F238E27FC236}">
                <a16:creationId xmlns:a16="http://schemas.microsoft.com/office/drawing/2014/main" id="{B2A70122-9009-486C-8413-810701518FDF}"/>
              </a:ext>
            </a:extLst>
          </p:cNvPr>
          <p:cNvSpPr>
            <a:spLocks noGrp="1"/>
          </p:cNvSpPr>
          <p:nvPr>
            <p:ph idx="1"/>
          </p:nvPr>
        </p:nvSpPr>
        <p:spPr>
          <a:xfrm>
            <a:off x="4976031" y="963877"/>
            <a:ext cx="6377769" cy="4930246"/>
          </a:xfrm>
        </p:spPr>
        <p:txBody>
          <a:bodyPr anchor="ctr">
            <a:normAutofit/>
          </a:bodyPr>
          <a:lstStyle/>
          <a:p>
            <a:r>
              <a:rPr lang="pl-PL" sz="2400"/>
              <a:t>Nie ma praktycznie żadnego ograniczenia dostępu do danych takiej bazy danych. Każda tablica jest po prostu jednym plikiem tekstowym. Ograniczać dostęp można więc tylko z poziomu systemu operacyjnego, co przy niektórych zabezpieczeniach systemów operacyjnych budzi poważne wątpliwości dotyczące bezpieczeństwa danych.</a:t>
            </a:r>
          </a:p>
        </p:txBody>
      </p:sp>
    </p:spTree>
    <p:extLst>
      <p:ext uri="{BB962C8B-B14F-4D97-AF65-F5344CB8AC3E}">
        <p14:creationId xmlns:p14="http://schemas.microsoft.com/office/powerpoint/2010/main" val="4513060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9A449FB-82C5-4E6E-A873-215D29F0E3F5}"/>
              </a:ext>
            </a:extLst>
          </p:cNvPr>
          <p:cNvSpPr>
            <a:spLocks noGrp="1"/>
          </p:cNvSpPr>
          <p:nvPr>
            <p:ph type="title"/>
          </p:nvPr>
        </p:nvSpPr>
        <p:spPr>
          <a:xfrm>
            <a:off x="838200" y="963877"/>
            <a:ext cx="3494362" cy="4930246"/>
          </a:xfrm>
        </p:spPr>
        <p:txBody>
          <a:bodyPr>
            <a:normAutofit/>
          </a:bodyPr>
          <a:lstStyle/>
          <a:p>
            <a:pPr algn="r"/>
            <a:r>
              <a:rPr lang="pl-PL">
                <a:solidFill>
                  <a:schemeClr val="accent1"/>
                </a:solidFill>
              </a:rPr>
              <a:t>Model prosty wady</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Symbol zastępczy zawartości 4">
            <a:extLst>
              <a:ext uri="{FF2B5EF4-FFF2-40B4-BE49-F238E27FC236}">
                <a16:creationId xmlns:a16="http://schemas.microsoft.com/office/drawing/2014/main" id="{B2A70122-9009-486C-8413-810701518FDF}"/>
              </a:ext>
            </a:extLst>
          </p:cNvPr>
          <p:cNvSpPr>
            <a:spLocks noGrp="1"/>
          </p:cNvSpPr>
          <p:nvPr>
            <p:ph idx="1"/>
          </p:nvPr>
        </p:nvSpPr>
        <p:spPr>
          <a:xfrm>
            <a:off x="4976031" y="963877"/>
            <a:ext cx="6377769" cy="4930246"/>
          </a:xfrm>
        </p:spPr>
        <p:txBody>
          <a:bodyPr anchor="ctr">
            <a:normAutofit/>
          </a:bodyPr>
          <a:lstStyle/>
          <a:p>
            <a:r>
              <a:rPr lang="pl-PL" sz="2400" dirty="0"/>
              <a:t>Nie ma żadnego ograniczenia w kolejności dostępu do takiej bazy danych. Można sobie wyobrazić, że jeśli do takiej bazy danych dostęp miałaby więcej niż jedna osoba, wtedy istnieje duże prawdopodobieństwo </a:t>
            </a:r>
            <a:r>
              <a:rPr lang="pl-PL" sz="2400"/>
              <a:t>niekonsystencji</a:t>
            </a:r>
            <a:r>
              <a:rPr lang="pl-PL" sz="2400" dirty="0"/>
              <a:t> danych, gdyż podczas gdy jedna osoba chciałaby czytać pewne dane, inna może chcieć je w tym momencie usunąć. Jest to dość niebezpieczna sytuacja; nie ma określonych priorytetów i tzw. zamykania na jakiś czas dostępu do danych.</a:t>
            </a:r>
          </a:p>
        </p:txBody>
      </p:sp>
    </p:spTree>
    <p:extLst>
      <p:ext uri="{BB962C8B-B14F-4D97-AF65-F5344CB8AC3E}">
        <p14:creationId xmlns:p14="http://schemas.microsoft.com/office/powerpoint/2010/main" val="1668393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C51BE65-AA09-4510-BA2A-B52AF1286C87}"/>
              </a:ext>
            </a:extLst>
          </p:cNvPr>
          <p:cNvSpPr>
            <a:spLocks noGrp="1"/>
          </p:cNvSpPr>
          <p:nvPr>
            <p:ph type="title"/>
          </p:nvPr>
        </p:nvSpPr>
        <p:spPr>
          <a:xfrm>
            <a:off x="838200" y="963877"/>
            <a:ext cx="3494362" cy="4930246"/>
          </a:xfrm>
        </p:spPr>
        <p:txBody>
          <a:bodyPr>
            <a:normAutofit/>
          </a:bodyPr>
          <a:lstStyle/>
          <a:p>
            <a:pPr algn="r"/>
            <a:r>
              <a:rPr lang="pl-PL" b="1" i="1">
                <a:solidFill>
                  <a:schemeClr val="accent1"/>
                </a:solidFill>
              </a:rPr>
              <a:t>Ograniczenia systemów opartych na plikach płaskich</a:t>
            </a:r>
            <a:endParaRPr lang="pl-PL">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2DB644D8-52AE-4812-9BB0-585948E0AD69}"/>
              </a:ext>
            </a:extLst>
          </p:cNvPr>
          <p:cNvSpPr>
            <a:spLocks noGrp="1"/>
          </p:cNvSpPr>
          <p:nvPr>
            <p:ph idx="1"/>
          </p:nvPr>
        </p:nvSpPr>
        <p:spPr>
          <a:xfrm>
            <a:off x="4976031" y="963877"/>
            <a:ext cx="6377769" cy="4930246"/>
          </a:xfrm>
        </p:spPr>
        <p:txBody>
          <a:bodyPr anchor="ctr">
            <a:normAutofit/>
          </a:bodyPr>
          <a:lstStyle/>
          <a:p>
            <a:r>
              <a:rPr lang="pl-PL" sz="2400"/>
              <a:t>Jednym z problemów systemów opartych na plikach płaskich jest to, że mogą w nich występować zduplikowane dane. </a:t>
            </a:r>
          </a:p>
          <a:p>
            <a:pPr marL="0" indent="0">
              <a:buNone/>
            </a:pPr>
            <a:endParaRPr lang="pl-PL" sz="2400"/>
          </a:p>
          <a:p>
            <a:r>
              <a:rPr lang="pl-PL" sz="2400"/>
              <a:t>Inny zespół programistów może potrzebować danych zorganizowanych według nazwy klienta, a nie jego identyfikatora. </a:t>
            </a:r>
          </a:p>
        </p:txBody>
      </p:sp>
    </p:spTree>
    <p:extLst>
      <p:ext uri="{BB962C8B-B14F-4D97-AF65-F5344CB8AC3E}">
        <p14:creationId xmlns:p14="http://schemas.microsoft.com/office/powerpoint/2010/main" val="2318938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C51BE65-AA09-4510-BA2A-B52AF1286C87}"/>
              </a:ext>
            </a:extLst>
          </p:cNvPr>
          <p:cNvSpPr>
            <a:spLocks noGrp="1"/>
          </p:cNvSpPr>
          <p:nvPr>
            <p:ph type="title"/>
          </p:nvPr>
        </p:nvSpPr>
        <p:spPr>
          <a:xfrm>
            <a:off x="7859437" y="957695"/>
            <a:ext cx="3494362" cy="4930246"/>
          </a:xfrm>
        </p:spPr>
        <p:txBody>
          <a:bodyPr>
            <a:normAutofit/>
          </a:bodyPr>
          <a:lstStyle/>
          <a:p>
            <a:pPr algn="r"/>
            <a:r>
              <a:rPr lang="pl-PL" b="1" i="1" dirty="0">
                <a:solidFill>
                  <a:schemeClr val="accent1"/>
                </a:solidFill>
              </a:rPr>
              <a:t>Ograniczenia systemów opartych na plikach płaskich</a:t>
            </a:r>
            <a:endParaRPr lang="pl-PL" dirty="0">
              <a:solidFill>
                <a:schemeClr val="accent1"/>
              </a:solidFill>
            </a:endParaRPr>
          </a:p>
        </p:txBody>
      </p:sp>
      <p:sp>
        <p:nvSpPr>
          <p:cNvPr id="3" name="Symbol zastępczy zawartości 2">
            <a:extLst>
              <a:ext uri="{FF2B5EF4-FFF2-40B4-BE49-F238E27FC236}">
                <a16:creationId xmlns:a16="http://schemas.microsoft.com/office/drawing/2014/main" id="{2DB644D8-52AE-4812-9BB0-585948E0AD69}"/>
              </a:ext>
            </a:extLst>
          </p:cNvPr>
          <p:cNvSpPr>
            <a:spLocks noGrp="1"/>
          </p:cNvSpPr>
          <p:nvPr>
            <p:ph idx="1"/>
          </p:nvPr>
        </p:nvSpPr>
        <p:spPr>
          <a:xfrm>
            <a:off x="857266" y="963877"/>
            <a:ext cx="6377769" cy="4930246"/>
          </a:xfrm>
        </p:spPr>
        <p:txBody>
          <a:bodyPr anchor="ctr">
            <a:normAutofit/>
          </a:bodyPr>
          <a:lstStyle/>
          <a:p>
            <a:r>
              <a:rPr lang="pl-PL" sz="2400"/>
              <a:t>Inny programista, potrzebujący dostępu do danych klienta, może nie wiedzieć, że istnieją inne pliki z danymi klientów, lub może nie chcieć korzystać z cudzego pliku w obawie przed zmianą struktury danych. </a:t>
            </a:r>
          </a:p>
          <a:p>
            <a:pPr marL="0" indent="0">
              <a:buNone/>
            </a:pPr>
            <a:endParaRPr lang="pl-PL" sz="2400"/>
          </a:p>
          <a:p>
            <a:r>
              <a:rPr lang="pl-PL" sz="2400"/>
              <a:t>Gdyby zmieniała się struktura, programiści musieliby zmieniać programy, aby dopasować je do zmienionych danych.</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85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A9A449FB-82C5-4E6E-A873-215D29F0E3F5}"/>
              </a:ext>
            </a:extLst>
          </p:cNvPr>
          <p:cNvSpPr>
            <a:spLocks noGrp="1"/>
          </p:cNvSpPr>
          <p:nvPr>
            <p:ph type="title"/>
          </p:nvPr>
        </p:nvSpPr>
        <p:spPr>
          <a:xfrm>
            <a:off x="838200" y="672747"/>
            <a:ext cx="10515600" cy="715556"/>
          </a:xfrm>
        </p:spPr>
        <p:txBody>
          <a:bodyPr>
            <a:normAutofit/>
          </a:bodyPr>
          <a:lstStyle/>
          <a:p>
            <a:pPr algn="ctr"/>
            <a:r>
              <a:rPr lang="pl-PL" sz="3200">
                <a:solidFill>
                  <a:schemeClr val="bg1"/>
                </a:solidFill>
              </a:rPr>
              <a:t>Model prosty –ale!!!</a:t>
            </a:r>
          </a:p>
        </p:txBody>
      </p:sp>
      <p:graphicFrame>
        <p:nvGraphicFramePr>
          <p:cNvPr id="7" name="Symbol zastępczy zawartości 4">
            <a:extLst>
              <a:ext uri="{FF2B5EF4-FFF2-40B4-BE49-F238E27FC236}">
                <a16:creationId xmlns:a16="http://schemas.microsoft.com/office/drawing/2014/main" id="{AAD1787E-B9F6-41BD-9CE3-E44466F345E8}"/>
              </a:ext>
            </a:extLst>
          </p:cNvPr>
          <p:cNvGraphicFramePr>
            <a:graphicFrameLocks noGrp="1"/>
          </p:cNvGraphicFramePr>
          <p:nvPr>
            <p:ph idx="1"/>
            <p:extLst>
              <p:ext uri="{D42A27DB-BD31-4B8C-83A1-F6EECF244321}">
                <p14:modId xmlns:p14="http://schemas.microsoft.com/office/powerpoint/2010/main" val="3515274746"/>
              </p:ext>
            </p:extLst>
          </p:nvPr>
        </p:nvGraphicFramePr>
        <p:xfrm>
          <a:off x="838200" y="2166938"/>
          <a:ext cx="10515600" cy="3457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148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088FC0F5-F07E-458D-86D6-D434E71FA7DF}"/>
              </a:ext>
            </a:extLst>
          </p:cNvPr>
          <p:cNvSpPr>
            <a:spLocks noGrp="1"/>
          </p:cNvSpPr>
          <p:nvPr>
            <p:ph type="title"/>
          </p:nvPr>
        </p:nvSpPr>
        <p:spPr>
          <a:xfrm>
            <a:off x="838200" y="963877"/>
            <a:ext cx="3494362" cy="4930246"/>
          </a:xfrm>
        </p:spPr>
        <p:txBody>
          <a:bodyPr>
            <a:normAutofit/>
          </a:bodyPr>
          <a:lstStyle/>
          <a:p>
            <a:pPr algn="r"/>
            <a:r>
              <a:rPr lang="pl-PL" sz="4100" b="1" i="1" dirty="0">
                <a:solidFill>
                  <a:schemeClr val="accent1"/>
                </a:solidFill>
              </a:rPr>
              <a:t>Podsumowanie: Ograniczenia systemów opartych na plikach płaskich  </a:t>
            </a:r>
            <a:endParaRPr lang="pl-PL" sz="41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584CE0A0-3C25-4F87-BBA7-E05A59B9EDE8}"/>
              </a:ext>
            </a:extLst>
          </p:cNvPr>
          <p:cNvSpPr>
            <a:spLocks noGrp="1"/>
          </p:cNvSpPr>
          <p:nvPr>
            <p:ph idx="1"/>
          </p:nvPr>
        </p:nvSpPr>
        <p:spPr>
          <a:xfrm>
            <a:off x="4976031" y="963877"/>
            <a:ext cx="6377769" cy="4930246"/>
          </a:xfrm>
        </p:spPr>
        <p:txBody>
          <a:bodyPr anchor="ctr">
            <a:normAutofit/>
          </a:bodyPr>
          <a:lstStyle/>
          <a:p>
            <a:r>
              <a:rPr lang="pl-PL" sz="2400"/>
              <a:t>Odczyt danych w sposób inny niż w kolejności, w jakiej są zorganizowane (na przykład według identyfikatora klienta), jest nieefektywny.</a:t>
            </a:r>
          </a:p>
          <a:p>
            <a:r>
              <a:rPr lang="pl-PL" sz="2400"/>
              <a:t>Zmiany w strukturze pliku wymagają zmian programu.</a:t>
            </a:r>
          </a:p>
          <a:p>
            <a:r>
              <a:rPr lang="pl-PL" sz="2400"/>
              <a:t>Różne rodzaje danych wymagają różnych poziomów bezpieczeństwa.</a:t>
            </a:r>
          </a:p>
          <a:p>
            <a:r>
              <a:rPr lang="pl-PL" sz="2400"/>
              <a:t>Dane mogą być przechowywane w wielu plikach, przez co utrzymanie spójności danych może być trudne.</a:t>
            </a:r>
          </a:p>
        </p:txBody>
      </p:sp>
    </p:spTree>
    <p:extLst>
      <p:ext uri="{BB962C8B-B14F-4D97-AF65-F5344CB8AC3E}">
        <p14:creationId xmlns:p14="http://schemas.microsoft.com/office/powerpoint/2010/main" val="431091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DB5C62C5-67A6-4521-8FD3-CC5849AB5F3E}"/>
              </a:ext>
            </a:extLst>
          </p:cNvPr>
          <p:cNvSpPr>
            <a:spLocks noGrp="1"/>
          </p:cNvSpPr>
          <p:nvPr>
            <p:ph type="title"/>
          </p:nvPr>
        </p:nvSpPr>
        <p:spPr>
          <a:xfrm>
            <a:off x="838200" y="963877"/>
            <a:ext cx="3494362" cy="4930246"/>
          </a:xfrm>
        </p:spPr>
        <p:txBody>
          <a:bodyPr>
            <a:normAutofit/>
          </a:bodyPr>
          <a:lstStyle/>
          <a:p>
            <a:pPr algn="r"/>
            <a:r>
              <a:rPr lang="pl-PL" sz="4100" b="1" dirty="0">
                <a:solidFill>
                  <a:schemeClr val="accent1"/>
                </a:solidFill>
              </a:rPr>
              <a:t>Systemy z hierarchicznym modelem danych</a:t>
            </a:r>
            <a:endParaRPr lang="pl-PL" sz="41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146" name="Picture 2" descr="Znalezione obrazy dla zapytania hierarchy">
            <a:extLst>
              <a:ext uri="{FF2B5EF4-FFF2-40B4-BE49-F238E27FC236}">
                <a16:creationId xmlns:a16="http://schemas.microsoft.com/office/drawing/2014/main" id="{719C8B0B-57A3-4803-A187-14A5052A66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76813" y="1108209"/>
            <a:ext cx="6376987" cy="464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820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Landscape Photography of Factory during Daytime">
            <a:extLst>
              <a:ext uri="{FF2B5EF4-FFF2-40B4-BE49-F238E27FC236}">
                <a16:creationId xmlns:a16="http://schemas.microsoft.com/office/drawing/2014/main" id="{BA1DD2E0-A0C2-47AA-B668-8DE0DAF188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40" r="6093"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ytuł 1">
            <a:extLst>
              <a:ext uri="{FF2B5EF4-FFF2-40B4-BE49-F238E27FC236}">
                <a16:creationId xmlns:a16="http://schemas.microsoft.com/office/drawing/2014/main" id="{E71E3D64-58A8-49FE-930D-CF44FAC54A96}"/>
              </a:ext>
            </a:extLst>
          </p:cNvPr>
          <p:cNvSpPr>
            <a:spLocks noGrp="1"/>
          </p:cNvSpPr>
          <p:nvPr>
            <p:ph type="title"/>
          </p:nvPr>
        </p:nvSpPr>
        <p:spPr>
          <a:xfrm>
            <a:off x="709448" y="1913950"/>
            <a:ext cx="4204137" cy="1342754"/>
          </a:xfrm>
        </p:spPr>
        <p:txBody>
          <a:bodyPr>
            <a:normAutofit/>
          </a:bodyPr>
          <a:lstStyle/>
          <a:p>
            <a:pPr algn="ctr"/>
            <a:r>
              <a:rPr lang="pl-PL" sz="3600" dirty="0"/>
              <a:t>Pojawił się problem</a:t>
            </a:r>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C7975056-8BDD-4895-92D5-04E5B66DC3CE}"/>
              </a:ext>
            </a:extLst>
          </p:cNvPr>
          <p:cNvSpPr>
            <a:spLocks noGrp="1"/>
          </p:cNvSpPr>
          <p:nvPr>
            <p:ph idx="1"/>
          </p:nvPr>
        </p:nvSpPr>
        <p:spPr>
          <a:xfrm>
            <a:off x="525516" y="3137483"/>
            <a:ext cx="5178998" cy="2899929"/>
          </a:xfrm>
        </p:spPr>
        <p:txBody>
          <a:bodyPr anchor="ctr">
            <a:normAutofit/>
          </a:bodyPr>
          <a:lstStyle/>
          <a:p>
            <a:r>
              <a:rPr lang="pl-PL" sz="1700" dirty="0"/>
              <a:t>Setki tysięcy profesjonalistów korzystających z jednej bazy danych przestało być najbardziej wymagającym przypadkiem użycia.  </a:t>
            </a:r>
            <a:r>
              <a:rPr lang="pl-PL" sz="1700" b="1" dirty="0"/>
              <a:t>Google, Amazon, Facebook i Yahoo! </a:t>
            </a:r>
            <a:r>
              <a:rPr lang="pl-PL" sz="1700" dirty="0"/>
              <a:t>musiały sprostać potrzebom użytkowników liczonych w milionach. </a:t>
            </a:r>
          </a:p>
          <a:p>
            <a:r>
              <a:rPr lang="pl-PL" sz="1800" b="1" dirty="0"/>
              <a:t>Dobrze opisany teoretycznie model relacyjny, który do tej pory świetnie się sprawdzał, przestał wystarczać</a:t>
            </a:r>
          </a:p>
        </p:txBody>
      </p:sp>
    </p:spTree>
    <p:extLst>
      <p:ext uri="{BB962C8B-B14F-4D97-AF65-F5344CB8AC3E}">
        <p14:creationId xmlns:p14="http://schemas.microsoft.com/office/powerpoint/2010/main" val="2033981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75CEB2-F620-4F34-9927-7847E39C256B}"/>
              </a:ext>
            </a:extLst>
          </p:cNvPr>
          <p:cNvSpPr>
            <a:spLocks noGrp="1"/>
          </p:cNvSpPr>
          <p:nvPr>
            <p:ph type="title"/>
          </p:nvPr>
        </p:nvSpPr>
        <p:spPr/>
        <p:txBody>
          <a:bodyPr/>
          <a:lstStyle/>
          <a:p>
            <a:r>
              <a:rPr lang="pl-PL" dirty="0"/>
              <a:t>Przykład:</a:t>
            </a:r>
          </a:p>
        </p:txBody>
      </p:sp>
      <p:sp>
        <p:nvSpPr>
          <p:cNvPr id="3" name="Symbol zastępczy zawartości 2">
            <a:extLst>
              <a:ext uri="{FF2B5EF4-FFF2-40B4-BE49-F238E27FC236}">
                <a16:creationId xmlns:a16="http://schemas.microsoft.com/office/drawing/2014/main" id="{B8720D34-F929-4501-9F19-E3211903087D}"/>
              </a:ext>
            </a:extLst>
          </p:cNvPr>
          <p:cNvSpPr>
            <a:spLocks noGrp="1"/>
          </p:cNvSpPr>
          <p:nvPr>
            <p:ph idx="1"/>
          </p:nvPr>
        </p:nvSpPr>
        <p:spPr/>
        <p:txBody>
          <a:bodyPr>
            <a:normAutofit fontScale="85000" lnSpcReduction="20000"/>
          </a:bodyPr>
          <a:lstStyle/>
          <a:p>
            <a:r>
              <a:rPr lang="pl-PL" dirty="0"/>
              <a:t>Jakie dane może chcieć śledzić dział pożyczek w banku? </a:t>
            </a:r>
          </a:p>
          <a:p>
            <a:r>
              <a:rPr lang="pl-PL" dirty="0"/>
              <a:t>Posiada klientów,</a:t>
            </a:r>
          </a:p>
          <a:p>
            <a:r>
              <a:rPr lang="pl-PL" dirty="0"/>
              <a:t>każdy z klientów posiada jedną lub więcej pożyczek. </a:t>
            </a:r>
          </a:p>
          <a:p>
            <a:r>
              <a:rPr lang="pl-PL" dirty="0"/>
              <a:t>Dział pożyczek może w przypadku każdego klienta chcieć śledzić: </a:t>
            </a:r>
          </a:p>
          <a:p>
            <a:pPr lvl="1"/>
            <a:r>
              <a:rPr lang="pl-PL" dirty="0"/>
              <a:t>nazwę, </a:t>
            </a:r>
          </a:p>
          <a:p>
            <a:pPr lvl="1"/>
            <a:r>
              <a:rPr lang="pl-PL" dirty="0"/>
              <a:t>adres i numer telefonu. </a:t>
            </a:r>
          </a:p>
          <a:p>
            <a:r>
              <a:rPr lang="pl-PL" dirty="0"/>
              <a:t>Dla każdej pożyczki zapisywane powinny być:</a:t>
            </a:r>
          </a:p>
          <a:p>
            <a:pPr lvl="1"/>
            <a:r>
              <a:rPr lang="pl-PL" dirty="0"/>
              <a:t> wysokość pożyczki, </a:t>
            </a:r>
          </a:p>
          <a:p>
            <a:pPr lvl="1"/>
            <a:r>
              <a:rPr lang="pl-PL" dirty="0"/>
              <a:t>oprocentowanie, </a:t>
            </a:r>
          </a:p>
          <a:p>
            <a:pPr lvl="1"/>
            <a:r>
              <a:rPr lang="pl-PL" dirty="0"/>
              <a:t>data uruchomienia pożyczki</a:t>
            </a:r>
          </a:p>
          <a:p>
            <a:pPr lvl="1"/>
            <a:r>
              <a:rPr lang="pl-PL" dirty="0"/>
              <a:t>data zakończenia okresu kredytowania. </a:t>
            </a:r>
          </a:p>
          <a:p>
            <a:pPr lvl="1"/>
            <a:r>
              <a:rPr lang="pl-PL" dirty="0"/>
              <a:t>Klienci mogą mieć więcej niż jedną pożyczkę</a:t>
            </a:r>
          </a:p>
          <a:p>
            <a:pPr lvl="1"/>
            <a:r>
              <a:rPr lang="pl-PL" dirty="0"/>
              <a:t>do pożyczki może być przypisanych wielu klientów. </a:t>
            </a:r>
          </a:p>
        </p:txBody>
      </p:sp>
    </p:spTree>
    <p:extLst>
      <p:ext uri="{BB962C8B-B14F-4D97-AF65-F5344CB8AC3E}">
        <p14:creationId xmlns:p14="http://schemas.microsoft.com/office/powerpoint/2010/main" val="2260454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Symbol zastępczy zawartości 3">
            <a:extLst>
              <a:ext uri="{FF2B5EF4-FFF2-40B4-BE49-F238E27FC236}">
                <a16:creationId xmlns:a16="http://schemas.microsoft.com/office/drawing/2014/main" id="{CAB43BA7-02E6-46CC-B99A-72F82EA01BEE}"/>
              </a:ext>
            </a:extLst>
          </p:cNvPr>
          <p:cNvPicPr>
            <a:picLocks noGrp="1" noChangeAspect="1"/>
          </p:cNvPicPr>
          <p:nvPr>
            <p:ph idx="1"/>
          </p:nvPr>
        </p:nvPicPr>
        <p:blipFill>
          <a:blip r:embed="rId2"/>
          <a:stretch>
            <a:fillRect/>
          </a:stretch>
        </p:blipFill>
        <p:spPr>
          <a:xfrm>
            <a:off x="1695922" y="643466"/>
            <a:ext cx="8800156" cy="5571067"/>
          </a:xfrm>
          <a:prstGeom prst="rect">
            <a:avLst/>
          </a:prstGeom>
        </p:spPr>
      </p:pic>
    </p:spTree>
    <p:extLst>
      <p:ext uri="{BB962C8B-B14F-4D97-AF65-F5344CB8AC3E}">
        <p14:creationId xmlns:p14="http://schemas.microsoft.com/office/powerpoint/2010/main" val="1084423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846D85EC-076D-4086-985D-CEDE40808700}"/>
              </a:ext>
            </a:extLst>
          </p:cNvPr>
          <p:cNvSpPr>
            <a:spLocks noGrp="1"/>
          </p:cNvSpPr>
          <p:nvPr>
            <p:ph type="title"/>
          </p:nvPr>
        </p:nvSpPr>
        <p:spPr>
          <a:xfrm>
            <a:off x="838200" y="963877"/>
            <a:ext cx="3494362" cy="4930246"/>
          </a:xfrm>
        </p:spPr>
        <p:txBody>
          <a:bodyPr>
            <a:normAutofit/>
          </a:bodyPr>
          <a:lstStyle/>
          <a:p>
            <a:pPr algn="r"/>
            <a:r>
              <a:rPr lang="pl-PL" sz="4100" dirty="0">
                <a:solidFill>
                  <a:schemeClr val="accent1"/>
                </a:solidFill>
              </a:rPr>
              <a:t>Przewaga modelu hierarchicznego nad plikami płaskimi</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722B5B99-8164-4435-A5A2-373327E7B4AC}"/>
              </a:ext>
            </a:extLst>
          </p:cNvPr>
          <p:cNvSpPr>
            <a:spLocks noGrp="1"/>
          </p:cNvSpPr>
          <p:nvPr>
            <p:ph idx="1"/>
          </p:nvPr>
        </p:nvSpPr>
        <p:spPr>
          <a:xfrm>
            <a:off x="4976031" y="963877"/>
            <a:ext cx="6377769" cy="4930246"/>
          </a:xfrm>
        </p:spPr>
        <p:txBody>
          <a:bodyPr anchor="ctr">
            <a:normAutofit/>
          </a:bodyPr>
          <a:lstStyle/>
          <a:p>
            <a:r>
              <a:rPr lang="pl-PL" sz="2400" dirty="0"/>
              <a:t>szybkość wyszukiwania.</a:t>
            </a:r>
          </a:p>
          <a:p>
            <a:pPr marL="0" indent="0">
              <a:buNone/>
            </a:pPr>
            <a:r>
              <a:rPr lang="pl-PL" sz="2400" dirty="0"/>
              <a:t>Zamiast przeszukiwać wszystkie dane na taśmie, program wykorzystujący model hierarchiczny w celu znalezienia konkretnego rekordu dotyczącego pożyczki klienta mógłby przeskanować tylko rekordy klientów. Po znalezieniu odpowiedniego klienta program mógłby przeszukać jego pożyczki, aby znaleźć tę jedną konkretną.</a:t>
            </a:r>
          </a:p>
        </p:txBody>
      </p:sp>
    </p:spTree>
    <p:extLst>
      <p:ext uri="{BB962C8B-B14F-4D97-AF65-F5344CB8AC3E}">
        <p14:creationId xmlns:p14="http://schemas.microsoft.com/office/powerpoint/2010/main" val="31329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364AD6-8A08-4FA6-9B86-65AA80E06802}"/>
              </a:ext>
            </a:extLst>
          </p:cNvPr>
          <p:cNvSpPr>
            <a:spLocks noGrp="1"/>
          </p:cNvSpPr>
          <p:nvPr>
            <p:ph type="title"/>
          </p:nvPr>
        </p:nvSpPr>
        <p:spPr>
          <a:xfrm>
            <a:off x="838200" y="365125"/>
            <a:ext cx="10515600" cy="1325563"/>
          </a:xfrm>
        </p:spPr>
        <p:txBody>
          <a:bodyPr>
            <a:normAutofit/>
          </a:bodyPr>
          <a:lstStyle/>
          <a:p>
            <a:r>
              <a:rPr lang="pl-PL" dirty="0"/>
              <a:t>Wady i zalety</a:t>
            </a:r>
          </a:p>
        </p:txBody>
      </p:sp>
      <p:graphicFrame>
        <p:nvGraphicFramePr>
          <p:cNvPr id="6" name="Symbol zastępczy zawartości 2">
            <a:extLst>
              <a:ext uri="{FF2B5EF4-FFF2-40B4-BE49-F238E27FC236}">
                <a16:creationId xmlns:a16="http://schemas.microsoft.com/office/drawing/2014/main" id="{2B4731ED-0F60-45D1-BD77-59E9EB6C9B50}"/>
              </a:ext>
            </a:extLst>
          </p:cNvPr>
          <p:cNvGraphicFramePr>
            <a:graphicFrameLocks noGrp="1"/>
          </p:cNvGraphicFramePr>
          <p:nvPr>
            <p:ph idx="1"/>
            <p:extLst>
              <p:ext uri="{D42A27DB-BD31-4B8C-83A1-F6EECF244321}">
                <p14:modId xmlns:p14="http://schemas.microsoft.com/office/powerpoint/2010/main" val="4236273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6557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364AD6-8A08-4FA6-9B86-65AA80E06802}"/>
              </a:ext>
            </a:extLst>
          </p:cNvPr>
          <p:cNvSpPr>
            <a:spLocks noGrp="1"/>
          </p:cNvSpPr>
          <p:nvPr>
            <p:ph type="title"/>
          </p:nvPr>
        </p:nvSpPr>
        <p:spPr>
          <a:xfrm>
            <a:off x="838200" y="365125"/>
            <a:ext cx="10515600" cy="1325563"/>
          </a:xfrm>
        </p:spPr>
        <p:txBody>
          <a:bodyPr>
            <a:normAutofit/>
          </a:bodyPr>
          <a:lstStyle/>
          <a:p>
            <a:r>
              <a:rPr lang="pl-PL" sz="2800"/>
              <a:t>W przypadku dwóch klientów z tą samą pożyczką system hierarchiczny musiałby zduplikować dane o pożyczce pod obydwoma klientami. Powoduje to trzy problemy</a:t>
            </a:r>
          </a:p>
        </p:txBody>
      </p:sp>
      <p:graphicFrame>
        <p:nvGraphicFramePr>
          <p:cNvPr id="6" name="Symbol zastępczy zawartości 2">
            <a:extLst>
              <a:ext uri="{FF2B5EF4-FFF2-40B4-BE49-F238E27FC236}">
                <a16:creationId xmlns:a16="http://schemas.microsoft.com/office/drawing/2014/main" id="{32FE9BDC-3313-4304-90D9-802FDB62AFD5}"/>
              </a:ext>
            </a:extLst>
          </p:cNvPr>
          <p:cNvGraphicFramePr>
            <a:graphicFrameLocks noGrp="1"/>
          </p:cNvGraphicFramePr>
          <p:nvPr>
            <p:ph idx="1"/>
            <p:extLst>
              <p:ext uri="{D42A27DB-BD31-4B8C-83A1-F6EECF244321}">
                <p14:modId xmlns:p14="http://schemas.microsoft.com/office/powerpoint/2010/main" val="29185514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5746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A111A544-B19C-401D-BF85-52F81BA6CCB6}"/>
              </a:ext>
            </a:extLst>
          </p:cNvPr>
          <p:cNvSpPr>
            <a:spLocks noGrp="1"/>
          </p:cNvSpPr>
          <p:nvPr>
            <p:ph type="title"/>
          </p:nvPr>
        </p:nvSpPr>
        <p:spPr>
          <a:xfrm>
            <a:off x="838200" y="963877"/>
            <a:ext cx="3494362" cy="4930246"/>
          </a:xfrm>
        </p:spPr>
        <p:txBody>
          <a:bodyPr>
            <a:normAutofit/>
          </a:bodyPr>
          <a:lstStyle/>
          <a:p>
            <a:pPr algn="r"/>
            <a:r>
              <a:rPr lang="pl-PL">
                <a:solidFill>
                  <a:schemeClr val="accent1"/>
                </a:solidFill>
              </a:rPr>
              <a:t>Co z tą agregacją?</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131172EA-37F5-4E3D-BF30-E64C86FAB483}"/>
              </a:ext>
            </a:extLst>
          </p:cNvPr>
          <p:cNvSpPr>
            <a:spLocks noGrp="1"/>
          </p:cNvSpPr>
          <p:nvPr>
            <p:ph idx="1"/>
          </p:nvPr>
        </p:nvSpPr>
        <p:spPr>
          <a:xfrm>
            <a:off x="4976031" y="963877"/>
            <a:ext cx="6377769" cy="4930246"/>
          </a:xfrm>
        </p:spPr>
        <p:txBody>
          <a:bodyPr anchor="ctr">
            <a:normAutofit/>
          </a:bodyPr>
          <a:lstStyle/>
          <a:p>
            <a:pPr marL="0" indent="0">
              <a:buNone/>
            </a:pPr>
            <a:r>
              <a:rPr lang="pl-PL" sz="2400" dirty="0"/>
              <a:t>Aby znaleźć na przykład całkowitą kwotę wszystkich bieżących pożyczek, programista nie może po prostu przeczytać wszystkich danych o pożyczkach i dodać do siebie kwot tych pożyczek. </a:t>
            </a:r>
          </a:p>
          <a:p>
            <a:pPr marL="0" indent="0">
              <a:buNone/>
            </a:pPr>
            <a:r>
              <a:rPr lang="pl-PL" sz="2400" dirty="0"/>
              <a:t>Ponieważ niektóre pożyczki mają wiele kopii, po jednej dla każdego związanego klienta, proste sumowanie zwróci kwotę wyższą niż rzeczywista. </a:t>
            </a:r>
          </a:p>
          <a:p>
            <a:pPr marL="0" indent="0">
              <a:buNone/>
            </a:pPr>
            <a:r>
              <a:rPr lang="pl-PL" sz="2400" dirty="0"/>
              <a:t>Programista musi podjąć dodatkowe kroki, żeby każda z pożyczek została policzona tylko raz.</a:t>
            </a:r>
          </a:p>
          <a:p>
            <a:endParaRPr lang="pl-PL" sz="2400" dirty="0"/>
          </a:p>
        </p:txBody>
      </p:sp>
    </p:spTree>
    <p:extLst>
      <p:ext uri="{BB962C8B-B14F-4D97-AF65-F5344CB8AC3E}">
        <p14:creationId xmlns:p14="http://schemas.microsoft.com/office/powerpoint/2010/main" val="1667545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Wet Spiderweb">
            <a:extLst>
              <a:ext uri="{FF2B5EF4-FFF2-40B4-BE49-F238E27FC236}">
                <a16:creationId xmlns:a16="http://schemas.microsoft.com/office/drawing/2014/main" id="{4B3DECA1-CD00-4F14-B9EB-AEE43560FC5A}"/>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37764"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ytuł 1">
            <a:extLst>
              <a:ext uri="{FF2B5EF4-FFF2-40B4-BE49-F238E27FC236}">
                <a16:creationId xmlns:a16="http://schemas.microsoft.com/office/drawing/2014/main" id="{C41B18C1-BFAE-419D-A855-15E56FE90378}"/>
              </a:ext>
            </a:extLst>
          </p:cNvPr>
          <p:cNvSpPr>
            <a:spLocks noGrp="1"/>
          </p:cNvSpPr>
          <p:nvPr>
            <p:ph type="title"/>
          </p:nvPr>
        </p:nvSpPr>
        <p:spPr>
          <a:xfrm>
            <a:off x="804998" y="798445"/>
            <a:ext cx="4803636" cy="1311664"/>
          </a:xfrm>
        </p:spPr>
        <p:txBody>
          <a:bodyPr>
            <a:normAutofit/>
          </a:bodyPr>
          <a:lstStyle/>
          <a:p>
            <a:r>
              <a:rPr lang="pl-PL" b="1">
                <a:solidFill>
                  <a:srgbClr val="000000"/>
                </a:solidFill>
              </a:rPr>
              <a:t>Systemy z sieciowym modelem danych</a:t>
            </a:r>
            <a:endParaRPr lang="pl-PL">
              <a:solidFill>
                <a:srgbClr val="000000"/>
              </a:solidFill>
            </a:endParaRPr>
          </a:p>
        </p:txBody>
      </p:sp>
      <p:sp>
        <p:nvSpPr>
          <p:cNvPr id="3" name="Symbol zastępczy zawartości 2">
            <a:extLst>
              <a:ext uri="{FF2B5EF4-FFF2-40B4-BE49-F238E27FC236}">
                <a16:creationId xmlns:a16="http://schemas.microsoft.com/office/drawing/2014/main" id="{92D29197-AAB7-4693-9ED5-9387442936C4}"/>
              </a:ext>
            </a:extLst>
          </p:cNvPr>
          <p:cNvSpPr>
            <a:spLocks noGrp="1"/>
          </p:cNvSpPr>
          <p:nvPr>
            <p:ph idx="1"/>
          </p:nvPr>
        </p:nvSpPr>
        <p:spPr>
          <a:xfrm>
            <a:off x="804997" y="2272143"/>
            <a:ext cx="4706803" cy="3788830"/>
          </a:xfrm>
        </p:spPr>
        <p:txBody>
          <a:bodyPr anchor="ctr">
            <a:normAutofit/>
          </a:bodyPr>
          <a:lstStyle/>
          <a:p>
            <a:endParaRPr lang="pl-PL" sz="2000">
              <a:solidFill>
                <a:srgbClr val="000000"/>
              </a:solidFill>
            </a:endParaRPr>
          </a:p>
        </p:txBody>
      </p:sp>
    </p:spTree>
    <p:extLst>
      <p:ext uri="{BB962C8B-B14F-4D97-AF65-F5344CB8AC3E}">
        <p14:creationId xmlns:p14="http://schemas.microsoft.com/office/powerpoint/2010/main" val="2360325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70AA454-722D-40BE-B2F0-0457C47A4995}"/>
              </a:ext>
            </a:extLst>
          </p:cNvPr>
          <p:cNvSpPr>
            <a:spLocks noGrp="1"/>
          </p:cNvSpPr>
          <p:nvPr>
            <p:ph type="title"/>
          </p:nvPr>
        </p:nvSpPr>
        <p:spPr>
          <a:xfrm>
            <a:off x="838200" y="365125"/>
            <a:ext cx="10515600" cy="1325563"/>
          </a:xfrm>
        </p:spPr>
        <p:txBody>
          <a:bodyPr>
            <a:normAutofit/>
          </a:bodyPr>
          <a:lstStyle/>
          <a:p>
            <a:endParaRPr lang="pl-PL"/>
          </a:p>
        </p:txBody>
      </p:sp>
      <p:graphicFrame>
        <p:nvGraphicFramePr>
          <p:cNvPr id="5" name="Symbol zastępczy zawartości 2">
            <a:extLst>
              <a:ext uri="{FF2B5EF4-FFF2-40B4-BE49-F238E27FC236}">
                <a16:creationId xmlns:a16="http://schemas.microsoft.com/office/drawing/2014/main" id="{9CC2FC21-E966-4FDE-B390-14483A6A0C4F}"/>
              </a:ext>
            </a:extLst>
          </p:cNvPr>
          <p:cNvGraphicFramePr>
            <a:graphicFrameLocks noGrp="1"/>
          </p:cNvGraphicFramePr>
          <p:nvPr>
            <p:ph idx="1"/>
            <p:extLst>
              <p:ext uri="{D42A27DB-BD31-4B8C-83A1-F6EECF244321}">
                <p14:modId xmlns:p14="http://schemas.microsoft.com/office/powerpoint/2010/main" val="2694895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3246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DC6E6592-2A17-4CBE-A4FE-2BFF5B900318}"/>
              </a:ext>
            </a:extLst>
          </p:cNvPr>
          <p:cNvSpPr>
            <a:spLocks noGrp="1"/>
          </p:cNvSpPr>
          <p:nvPr>
            <p:ph type="title"/>
          </p:nvPr>
        </p:nvSpPr>
        <p:spPr>
          <a:xfrm>
            <a:off x="6094105" y="802955"/>
            <a:ext cx="4977976" cy="1454051"/>
          </a:xfrm>
        </p:spPr>
        <p:txBody>
          <a:bodyPr>
            <a:normAutofit/>
          </a:bodyPr>
          <a:lstStyle/>
          <a:p>
            <a:r>
              <a:rPr lang="pl-PL" sz="3700">
                <a:solidFill>
                  <a:srgbClr val="000000"/>
                </a:solidFill>
              </a:rPr>
              <a:t>dwa ważne ograniczenia w stosowaniu krawędzi.</a:t>
            </a: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Obraz 3">
            <a:extLst>
              <a:ext uri="{FF2B5EF4-FFF2-40B4-BE49-F238E27FC236}">
                <a16:creationId xmlns:a16="http://schemas.microsoft.com/office/drawing/2014/main" id="{E06CAE31-29FF-40CF-AE15-61D5C2EA8FC8}"/>
              </a:ext>
            </a:extLst>
          </p:cNvPr>
          <p:cNvPicPr>
            <a:picLocks noChangeAspect="1"/>
          </p:cNvPicPr>
          <p:nvPr/>
        </p:nvPicPr>
        <p:blipFill>
          <a:blip r:embed="rId3"/>
          <a:stretch>
            <a:fillRect/>
          </a:stretch>
        </p:blipFill>
        <p:spPr>
          <a:xfrm>
            <a:off x="429349" y="1777481"/>
            <a:ext cx="3661831" cy="3323237"/>
          </a:xfrm>
          <a:prstGeom prst="rect">
            <a:avLst/>
          </a:prstGeom>
        </p:spPr>
      </p:pic>
      <p:sp>
        <p:nvSpPr>
          <p:cNvPr id="3" name="Symbol zastępczy zawartości 2">
            <a:extLst>
              <a:ext uri="{FF2B5EF4-FFF2-40B4-BE49-F238E27FC236}">
                <a16:creationId xmlns:a16="http://schemas.microsoft.com/office/drawing/2014/main" id="{BB5B7B80-FD7A-40BF-9722-E5EBDA51D162}"/>
              </a:ext>
            </a:extLst>
          </p:cNvPr>
          <p:cNvSpPr>
            <a:spLocks noGrp="1"/>
          </p:cNvSpPr>
          <p:nvPr>
            <p:ph idx="1"/>
          </p:nvPr>
        </p:nvSpPr>
        <p:spPr>
          <a:xfrm>
            <a:off x="6090574" y="2421682"/>
            <a:ext cx="4977578" cy="3639289"/>
          </a:xfrm>
        </p:spPr>
        <p:txBody>
          <a:bodyPr anchor="ctr">
            <a:normAutofit/>
          </a:bodyPr>
          <a:lstStyle/>
          <a:p>
            <a:r>
              <a:rPr lang="pl-PL" sz="1900" dirty="0">
                <a:solidFill>
                  <a:srgbClr val="000000"/>
                </a:solidFill>
              </a:rPr>
              <a:t>Pierwszym ograniczeniem jest to, że krawędzie mają określony kierunek. Pozwala to na odzwierciedlenie relacji </a:t>
            </a:r>
            <a:r>
              <a:rPr lang="pl-PL" sz="1900" b="1" dirty="0">
                <a:solidFill>
                  <a:srgbClr val="000000"/>
                </a:solidFill>
              </a:rPr>
              <a:t>rodzic-potomek. </a:t>
            </a:r>
          </a:p>
          <a:p>
            <a:r>
              <a:rPr lang="pl-PL" sz="1900" dirty="0">
                <a:solidFill>
                  <a:srgbClr val="000000"/>
                </a:solidFill>
              </a:rPr>
              <a:t>Relacje rodzic-potomek nazywane są również relacjami </a:t>
            </a:r>
            <a:r>
              <a:rPr lang="pl-PL" sz="1900" b="1" dirty="0">
                <a:solidFill>
                  <a:srgbClr val="000000"/>
                </a:solidFill>
              </a:rPr>
              <a:t>jeden-do-wielu</a:t>
            </a:r>
          </a:p>
          <a:p>
            <a:r>
              <a:rPr lang="pl-PL" sz="1900" dirty="0">
                <a:solidFill>
                  <a:srgbClr val="000000"/>
                </a:solidFill>
              </a:rPr>
              <a:t>Sieciowe modele danych pozwalają na wykorzystanie wielu rodziców, takich jak dwóch klientów dla jednej pożyczki. Można również stworzyć, nie duplikując danych, dwóch klientów posiadających dwie wspólne pożyczki. Taka relacja nazywa się </a:t>
            </a:r>
            <a:r>
              <a:rPr lang="pl-PL" sz="1900" b="1" dirty="0">
                <a:solidFill>
                  <a:srgbClr val="000000"/>
                </a:solidFill>
              </a:rPr>
              <a:t>wiele-do-wielu.</a:t>
            </a:r>
          </a:p>
          <a:p>
            <a:endParaRPr lang="pl-PL" sz="1900" dirty="0">
              <a:solidFill>
                <a:srgbClr val="000000"/>
              </a:solidFill>
            </a:endParaRPr>
          </a:p>
        </p:txBody>
      </p:sp>
    </p:spTree>
    <p:extLst>
      <p:ext uri="{BB962C8B-B14F-4D97-AF65-F5344CB8AC3E}">
        <p14:creationId xmlns:p14="http://schemas.microsoft.com/office/powerpoint/2010/main" val="1555053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BAE93007-526E-4C1E-BF79-D969ABF0A11A}"/>
              </a:ext>
            </a:extLst>
          </p:cNvPr>
          <p:cNvSpPr>
            <a:spLocks noGrp="1"/>
          </p:cNvSpPr>
          <p:nvPr>
            <p:ph type="title"/>
          </p:nvPr>
        </p:nvSpPr>
        <p:spPr>
          <a:xfrm>
            <a:off x="6094105" y="802955"/>
            <a:ext cx="4977976" cy="1454051"/>
          </a:xfrm>
        </p:spPr>
        <p:txBody>
          <a:bodyPr>
            <a:normAutofit/>
          </a:bodyPr>
          <a:lstStyle/>
          <a:p>
            <a:r>
              <a:rPr lang="pl-PL" sz="3700">
                <a:solidFill>
                  <a:srgbClr val="000000"/>
                </a:solidFill>
              </a:rPr>
              <a:t>dwa ważne ograniczenia w stosowaniu krawędzi</a:t>
            </a: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Obraz 3">
            <a:extLst>
              <a:ext uri="{FF2B5EF4-FFF2-40B4-BE49-F238E27FC236}">
                <a16:creationId xmlns:a16="http://schemas.microsoft.com/office/drawing/2014/main" id="{56D61340-7115-4D47-BC41-FFD6AC2E3F85}"/>
              </a:ext>
            </a:extLst>
          </p:cNvPr>
          <p:cNvPicPr>
            <a:picLocks noChangeAspect="1"/>
          </p:cNvPicPr>
          <p:nvPr/>
        </p:nvPicPr>
        <p:blipFill>
          <a:blip r:embed="rId3"/>
          <a:stretch>
            <a:fillRect/>
          </a:stretch>
        </p:blipFill>
        <p:spPr>
          <a:xfrm>
            <a:off x="-1" y="2183000"/>
            <a:ext cx="4716051" cy="2436625"/>
          </a:xfrm>
          <a:prstGeom prst="rect">
            <a:avLst/>
          </a:prstGeom>
        </p:spPr>
      </p:pic>
      <p:sp>
        <p:nvSpPr>
          <p:cNvPr id="3" name="Symbol zastępczy zawartości 2">
            <a:extLst>
              <a:ext uri="{FF2B5EF4-FFF2-40B4-BE49-F238E27FC236}">
                <a16:creationId xmlns:a16="http://schemas.microsoft.com/office/drawing/2014/main" id="{0FD502DE-952C-48F5-85D6-80A1E15CBA29}"/>
              </a:ext>
            </a:extLst>
          </p:cNvPr>
          <p:cNvSpPr>
            <a:spLocks noGrp="1"/>
          </p:cNvSpPr>
          <p:nvPr>
            <p:ph idx="1"/>
          </p:nvPr>
        </p:nvSpPr>
        <p:spPr>
          <a:xfrm>
            <a:off x="6090574" y="2421682"/>
            <a:ext cx="4977578" cy="3639289"/>
          </a:xfrm>
        </p:spPr>
        <p:txBody>
          <a:bodyPr anchor="ctr">
            <a:normAutofit/>
          </a:bodyPr>
          <a:lstStyle/>
          <a:p>
            <a:pPr marL="0" indent="0">
              <a:buNone/>
            </a:pPr>
            <a:r>
              <a:rPr lang="pl-PL" sz="2000">
                <a:solidFill>
                  <a:srgbClr val="000000"/>
                </a:solidFill>
              </a:rPr>
              <a:t>Drugim ograniczeniem jest brak możliwości zdefiniowania cykli. Oznacza to, że:</a:t>
            </a:r>
          </a:p>
          <a:p>
            <a:r>
              <a:rPr lang="pl-PL" sz="2000">
                <a:solidFill>
                  <a:srgbClr val="000000"/>
                </a:solidFill>
              </a:rPr>
              <a:t>jeżeli zaczniesz od pewnego węzła, przejdziesz połączeniem do następnego węzła, potem od niego do jeszcze kolejnego i tak dalej, nigdy nie wrócisz do węzła wyjściowego.</a:t>
            </a:r>
          </a:p>
          <a:p>
            <a:r>
              <a:rPr lang="pl-PL" sz="2000">
                <a:solidFill>
                  <a:srgbClr val="000000"/>
                </a:solidFill>
              </a:rPr>
              <a:t>Grafy posiadające krawędzie z kierunkiem i niemające cykli nazywane są grafami skierowanymi acyklicznymi</a:t>
            </a:r>
          </a:p>
        </p:txBody>
      </p:sp>
    </p:spTree>
    <p:extLst>
      <p:ext uri="{BB962C8B-B14F-4D97-AF65-F5344CB8AC3E}">
        <p14:creationId xmlns:p14="http://schemas.microsoft.com/office/powerpoint/2010/main" val="77720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Black and Gray Mining Rig">
            <a:extLst>
              <a:ext uri="{FF2B5EF4-FFF2-40B4-BE49-F238E27FC236}">
                <a16:creationId xmlns:a16="http://schemas.microsoft.com/office/drawing/2014/main" id="{B8F3E948-2310-4CA2-AD9C-D953C76C88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04" r="36137" b="-1"/>
          <a:stretch/>
        </p:blipFill>
        <p:spPr bwMode="auto">
          <a:xfrm>
            <a:off x="-11909" y="10"/>
            <a:ext cx="6324601"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E71E3D64-58A8-49FE-930D-CF44FAC54A96}"/>
              </a:ext>
            </a:extLst>
          </p:cNvPr>
          <p:cNvSpPr>
            <a:spLocks noGrp="1"/>
          </p:cNvSpPr>
          <p:nvPr>
            <p:ph type="title"/>
          </p:nvPr>
        </p:nvSpPr>
        <p:spPr>
          <a:xfrm>
            <a:off x="6751320" y="4560914"/>
            <a:ext cx="4869179" cy="1325563"/>
          </a:xfrm>
        </p:spPr>
        <p:txBody>
          <a:bodyPr>
            <a:normAutofit/>
          </a:bodyPr>
          <a:lstStyle/>
          <a:p>
            <a:r>
              <a:rPr lang="pl-PL" dirty="0">
                <a:solidFill>
                  <a:srgbClr val="000000"/>
                </a:solidFill>
              </a:rPr>
              <a:t>I pojawiła się odpowiedź</a:t>
            </a:r>
          </a:p>
        </p:txBody>
      </p:sp>
      <p:sp>
        <p:nvSpPr>
          <p:cNvPr id="3" name="Symbol zastępczy zawartości 2">
            <a:extLst>
              <a:ext uri="{FF2B5EF4-FFF2-40B4-BE49-F238E27FC236}">
                <a16:creationId xmlns:a16="http://schemas.microsoft.com/office/drawing/2014/main" id="{C7975056-8BDD-4895-92D5-04E5B66DC3CE}"/>
              </a:ext>
            </a:extLst>
          </p:cNvPr>
          <p:cNvSpPr>
            <a:spLocks noGrp="1"/>
          </p:cNvSpPr>
          <p:nvPr>
            <p:ph idx="1"/>
          </p:nvPr>
        </p:nvSpPr>
        <p:spPr>
          <a:xfrm>
            <a:off x="6751321" y="1382165"/>
            <a:ext cx="4869179" cy="3047946"/>
          </a:xfrm>
        </p:spPr>
        <p:txBody>
          <a:bodyPr anchor="b">
            <a:normAutofit/>
          </a:bodyPr>
          <a:lstStyle/>
          <a:p>
            <a:r>
              <a:rPr lang="pl-PL" sz="1800" dirty="0">
                <a:solidFill>
                  <a:srgbClr val="000000"/>
                </a:solidFill>
              </a:rPr>
              <a:t>Specjalistyczne aplikacje, na przykład zbierające informacje w sieci, czy zarządzające koszykiem zakupów, zmusiły programistów do wprowadzenia ulepszeń i zbudowania baz nierelacyjnych, takich jak bazy </a:t>
            </a:r>
            <a:r>
              <a:rPr lang="pl-PL" sz="1800" b="1" dirty="0">
                <a:solidFill>
                  <a:srgbClr val="000000"/>
                </a:solidFill>
              </a:rPr>
              <a:t>klucz-wartość</a:t>
            </a:r>
            <a:r>
              <a:rPr lang="pl-PL" sz="1800" dirty="0">
                <a:solidFill>
                  <a:srgbClr val="000000"/>
                </a:solidFill>
              </a:rPr>
              <a:t>, </a:t>
            </a:r>
            <a:r>
              <a:rPr lang="pl-PL" sz="1800" b="1" dirty="0">
                <a:solidFill>
                  <a:srgbClr val="000000"/>
                </a:solidFill>
              </a:rPr>
              <a:t>bazy dokumentów </a:t>
            </a:r>
            <a:r>
              <a:rPr lang="pl-PL" sz="1800" dirty="0">
                <a:solidFill>
                  <a:srgbClr val="000000"/>
                </a:solidFill>
              </a:rPr>
              <a:t>i </a:t>
            </a:r>
            <a:r>
              <a:rPr lang="pl-PL" sz="1800" b="1" dirty="0">
                <a:solidFill>
                  <a:srgbClr val="000000"/>
                </a:solidFill>
              </a:rPr>
              <a:t>rodziny kolumn</a:t>
            </a:r>
            <a:r>
              <a:rPr lang="pl-PL" sz="1800" dirty="0">
                <a:solidFill>
                  <a:srgbClr val="000000"/>
                </a:solidFill>
              </a:rPr>
              <a:t> oraz </a:t>
            </a:r>
            <a:r>
              <a:rPr lang="pl-PL" sz="1800" b="1" dirty="0">
                <a:solidFill>
                  <a:srgbClr val="000000"/>
                </a:solidFill>
              </a:rPr>
              <a:t>bazy grafowe</a:t>
            </a:r>
            <a:r>
              <a:rPr lang="pl-PL" sz="1800" dirty="0">
                <a:solidFill>
                  <a:srgbClr val="000000"/>
                </a:solidFill>
              </a:rPr>
              <a:t>. </a:t>
            </a:r>
          </a:p>
        </p:txBody>
      </p:sp>
    </p:spTree>
    <p:extLst>
      <p:ext uri="{BB962C8B-B14F-4D97-AF65-F5344CB8AC3E}">
        <p14:creationId xmlns:p14="http://schemas.microsoft.com/office/powerpoint/2010/main" val="2971637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Obraz 3">
            <a:extLst>
              <a:ext uri="{FF2B5EF4-FFF2-40B4-BE49-F238E27FC236}">
                <a16:creationId xmlns:a16="http://schemas.microsoft.com/office/drawing/2014/main" id="{C39C336D-5D52-4151-B823-B0E6CE263DF8}"/>
              </a:ext>
            </a:extLst>
          </p:cNvPr>
          <p:cNvPicPr>
            <a:picLocks noChangeAspect="1"/>
          </p:cNvPicPr>
          <p:nvPr/>
        </p:nvPicPr>
        <p:blipFill>
          <a:blip r:embed="rId3"/>
          <a:stretch>
            <a:fillRect/>
          </a:stretch>
        </p:blipFill>
        <p:spPr>
          <a:xfrm>
            <a:off x="970111" y="1629089"/>
            <a:ext cx="2580307" cy="3620021"/>
          </a:xfrm>
          <a:prstGeom prst="rect">
            <a:avLst/>
          </a:prstGeom>
        </p:spPr>
      </p:pic>
      <p:sp>
        <p:nvSpPr>
          <p:cNvPr id="3" name="Symbol zastępczy zawartości 2">
            <a:extLst>
              <a:ext uri="{FF2B5EF4-FFF2-40B4-BE49-F238E27FC236}">
                <a16:creationId xmlns:a16="http://schemas.microsoft.com/office/drawing/2014/main" id="{36E0EAA1-D234-4112-9B25-E72FA5EAF9FC}"/>
              </a:ext>
            </a:extLst>
          </p:cNvPr>
          <p:cNvSpPr>
            <a:spLocks noGrp="1"/>
          </p:cNvSpPr>
          <p:nvPr>
            <p:ph idx="1"/>
          </p:nvPr>
        </p:nvSpPr>
        <p:spPr>
          <a:xfrm>
            <a:off x="6090574" y="738620"/>
            <a:ext cx="4977578" cy="5322352"/>
          </a:xfrm>
        </p:spPr>
        <p:txBody>
          <a:bodyPr anchor="ctr">
            <a:normAutofit/>
          </a:bodyPr>
          <a:lstStyle/>
          <a:p>
            <a:r>
              <a:rPr lang="pl-PL" sz="1900" dirty="0">
                <a:solidFill>
                  <a:srgbClr val="000000"/>
                </a:solidFill>
              </a:rPr>
              <a:t>Dodatkowe ograniczenia dotyczące połączeń węzłów z innymi węzłami wynikają z encji, jakie mają być zamodelowane. </a:t>
            </a:r>
          </a:p>
          <a:p>
            <a:r>
              <a:rPr lang="pl-PL" sz="1900" dirty="0">
                <a:solidFill>
                  <a:srgbClr val="000000"/>
                </a:solidFill>
              </a:rPr>
              <a:t>Przykładowo w bazie danych banku klienci mogą mieć adresy, ale pożyczki i konta bankowe już nie. </a:t>
            </a:r>
          </a:p>
          <a:p>
            <a:r>
              <a:rPr lang="pl-PL" sz="1900" dirty="0">
                <a:solidFill>
                  <a:srgbClr val="000000"/>
                </a:solidFill>
              </a:rPr>
              <a:t>W bazie danych działu zarządzania zasobami ludzkimi pracownicy mogą mieć przypisane stanowiska, ale działy już nie.</a:t>
            </a:r>
          </a:p>
          <a:p>
            <a:r>
              <a:rPr lang="pl-PL" sz="1900" dirty="0">
                <a:solidFill>
                  <a:srgbClr val="000000"/>
                </a:solidFill>
              </a:rPr>
              <a:t>Rodzaje dozwolonych połączeń pomiędzy węzłami definiowane są w strukturze nazywanej </a:t>
            </a:r>
            <a:r>
              <a:rPr lang="pl-PL" sz="1900" b="1" dirty="0">
                <a:solidFill>
                  <a:srgbClr val="000000"/>
                </a:solidFill>
              </a:rPr>
              <a:t>schematem</a:t>
            </a:r>
          </a:p>
        </p:txBody>
      </p:sp>
    </p:spTree>
    <p:extLst>
      <p:ext uri="{BB962C8B-B14F-4D97-AF65-F5344CB8AC3E}">
        <p14:creationId xmlns:p14="http://schemas.microsoft.com/office/powerpoint/2010/main" val="2395824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7D6D1AA-04AA-44B8-BD40-BD778F3E122E}"/>
              </a:ext>
            </a:extLst>
          </p:cNvPr>
          <p:cNvSpPr>
            <a:spLocks noGrp="1"/>
          </p:cNvSpPr>
          <p:nvPr>
            <p:ph type="title"/>
          </p:nvPr>
        </p:nvSpPr>
        <p:spPr>
          <a:xfrm>
            <a:off x="838200" y="963877"/>
            <a:ext cx="3494362" cy="4930246"/>
          </a:xfrm>
        </p:spPr>
        <p:txBody>
          <a:bodyPr>
            <a:normAutofit/>
          </a:bodyPr>
          <a:lstStyle/>
          <a:p>
            <a:pPr algn="r"/>
            <a:r>
              <a:rPr lang="pl-PL" b="1" i="1">
                <a:solidFill>
                  <a:schemeClr val="accent1"/>
                </a:solidFill>
              </a:rPr>
              <a:t>Ograniczenia systemów sieciowych</a:t>
            </a:r>
            <a:endParaRPr lang="pl-PL">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9CC33330-FAD8-450B-BCCF-475E97C3BCDC}"/>
              </a:ext>
            </a:extLst>
          </p:cNvPr>
          <p:cNvSpPr>
            <a:spLocks noGrp="1"/>
          </p:cNvSpPr>
          <p:nvPr>
            <p:ph idx="1"/>
          </p:nvPr>
        </p:nvSpPr>
        <p:spPr>
          <a:xfrm>
            <a:off x="4976031" y="963877"/>
            <a:ext cx="6377769" cy="4930246"/>
          </a:xfrm>
        </p:spPr>
        <p:txBody>
          <a:bodyPr anchor="ctr">
            <a:normAutofit/>
          </a:bodyPr>
          <a:lstStyle/>
          <a:p>
            <a:pPr marL="0" indent="0">
              <a:buNone/>
            </a:pPr>
            <a:r>
              <a:rPr lang="pl-PL" sz="2200"/>
              <a:t>Głównym ograniczeniem baz sieciowych jest to, że mogą być trudne do zaprojektowania i utrzymania. </a:t>
            </a:r>
          </a:p>
          <a:p>
            <a:pPr marL="0" indent="0">
              <a:buNone/>
            </a:pPr>
            <a:r>
              <a:rPr lang="pl-PL" sz="2200"/>
              <a:t>Od sposobu połączenia węzłów zależy, czy program będzie musiał sprawdzić dużą liczbę połączeń, aby dostać się do węzła zawierającego potrzebne dane. </a:t>
            </a:r>
          </a:p>
          <a:p>
            <a:pPr marL="0" indent="0">
              <a:buNone/>
            </a:pPr>
            <a:r>
              <a:rPr lang="pl-PL" sz="2200" i="1"/>
              <a:t>Jeżeli na przykład musisz zacząć od rekordu klienta, aby dostać się do rekordu pożyczki, a potem do historii spłat, musisz przejść dwa połączenia od klienta do historii spłat. Wraz ze wzrostem poziomu skomplikowania modelu liczba połączeń i odległość koniecznych do przejścia ścieżek stają się znacząco większe</a:t>
            </a:r>
            <a:r>
              <a:rPr lang="pl-PL" sz="2200"/>
              <a:t>.</a:t>
            </a:r>
          </a:p>
        </p:txBody>
      </p:sp>
    </p:spTree>
    <p:extLst>
      <p:ext uri="{BB962C8B-B14F-4D97-AF65-F5344CB8AC3E}">
        <p14:creationId xmlns:p14="http://schemas.microsoft.com/office/powerpoint/2010/main" val="512639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679914BF-33AD-4402-9AC3-3A6BD18EA642}"/>
              </a:ext>
            </a:extLst>
          </p:cNvPr>
          <p:cNvSpPr>
            <a:spLocks noGrp="1"/>
          </p:cNvSpPr>
          <p:nvPr>
            <p:ph type="title"/>
          </p:nvPr>
        </p:nvSpPr>
        <p:spPr>
          <a:xfrm>
            <a:off x="838200" y="963877"/>
            <a:ext cx="3494362" cy="4930246"/>
          </a:xfrm>
        </p:spPr>
        <p:txBody>
          <a:bodyPr>
            <a:normAutofit/>
          </a:bodyPr>
          <a:lstStyle/>
          <a:p>
            <a:pPr algn="r"/>
            <a:r>
              <a:rPr lang="pl-PL" b="1" i="1">
                <a:solidFill>
                  <a:schemeClr val="accent1"/>
                </a:solidFill>
              </a:rPr>
              <a:t>Ograniczenia systemów sieciowych</a:t>
            </a:r>
            <a:endParaRPr lang="pl-PL">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A929CE3D-867D-4C26-BF71-8D0290A4F0B5}"/>
              </a:ext>
            </a:extLst>
          </p:cNvPr>
          <p:cNvSpPr>
            <a:spLocks noGrp="1"/>
          </p:cNvSpPr>
          <p:nvPr>
            <p:ph idx="1"/>
          </p:nvPr>
        </p:nvSpPr>
        <p:spPr>
          <a:xfrm>
            <a:off x="4976031" y="963877"/>
            <a:ext cx="6377769" cy="4930246"/>
          </a:xfrm>
        </p:spPr>
        <p:txBody>
          <a:bodyPr anchor="ctr">
            <a:normAutofit/>
          </a:bodyPr>
          <a:lstStyle/>
          <a:p>
            <a:r>
              <a:rPr lang="pl-PL" sz="2400"/>
              <a:t>Jeżeli po wdrożeniu bazy sieciowej programista uzna, że konieczne będzie stworzenie następnej encji lub typu węzła, wtedy programy uzyskujące dostęp do bazy będą musiały zostać zaktualizowane. </a:t>
            </a:r>
          </a:p>
          <a:p>
            <a:r>
              <a:rPr lang="pl-PL" sz="2400"/>
              <a:t>Dodawanie węzłów do schematu i wprowadzanie zmian w bazie sprawia, że zmieniają się też ścieżki, jakimi programy muszą się poruszać, aby dostać się do danych.</a:t>
            </a:r>
          </a:p>
          <a:p>
            <a:pPr marL="0" indent="0">
              <a:buNone/>
            </a:pPr>
            <a:endParaRPr lang="pl-PL" sz="2400"/>
          </a:p>
        </p:txBody>
      </p:sp>
    </p:spTree>
    <p:extLst>
      <p:ext uri="{BB962C8B-B14F-4D97-AF65-F5344CB8AC3E}">
        <p14:creationId xmlns:p14="http://schemas.microsoft.com/office/powerpoint/2010/main" val="968692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7D9A8C8D-AAD6-4C79-A503-8A2B56F0E466}"/>
              </a:ext>
            </a:extLst>
          </p:cNvPr>
          <p:cNvSpPr>
            <a:spLocks noGrp="1"/>
          </p:cNvSpPr>
          <p:nvPr>
            <p:ph type="title"/>
          </p:nvPr>
        </p:nvSpPr>
        <p:spPr>
          <a:xfrm>
            <a:off x="838200" y="963877"/>
            <a:ext cx="3494362" cy="4930246"/>
          </a:xfrm>
        </p:spPr>
        <p:txBody>
          <a:bodyPr>
            <a:normAutofit/>
          </a:bodyPr>
          <a:lstStyle/>
          <a:p>
            <a:pPr algn="r"/>
            <a:r>
              <a:rPr lang="pl-PL" sz="4100" b="1">
                <a:solidFill>
                  <a:schemeClr val="accent1"/>
                </a:solidFill>
              </a:rPr>
              <a:t>Podsumowanie wczesnych systemów baz danych</a:t>
            </a:r>
            <a:endParaRPr lang="pl-PL" sz="4100">
              <a:solidFill>
                <a:schemeClr val="accent1"/>
              </a:solidFill>
            </a:endParaRPr>
          </a:p>
        </p:txBody>
      </p:sp>
      <p:cxnSp>
        <p:nvCxnSpPr>
          <p:cNvPr id="12"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Symbol zastępczy zawartości 2">
            <a:extLst>
              <a:ext uri="{FF2B5EF4-FFF2-40B4-BE49-F238E27FC236}">
                <a16:creationId xmlns:a16="http://schemas.microsoft.com/office/drawing/2014/main" id="{58A91281-BDA4-4D2B-96E5-B9D1F8C017DF}"/>
              </a:ext>
            </a:extLst>
          </p:cNvPr>
          <p:cNvSpPr>
            <a:spLocks noGrp="1"/>
          </p:cNvSpPr>
          <p:nvPr>
            <p:ph idx="1"/>
          </p:nvPr>
        </p:nvSpPr>
        <p:spPr>
          <a:xfrm>
            <a:off x="4976031" y="963877"/>
            <a:ext cx="6377769" cy="4930246"/>
          </a:xfrm>
        </p:spPr>
        <p:txBody>
          <a:bodyPr anchor="ctr">
            <a:normAutofit/>
          </a:bodyPr>
          <a:lstStyle/>
          <a:p>
            <a:r>
              <a:rPr lang="pl-PL" sz="2200"/>
              <a:t>Bazy wykorzystujące pliki płaskie zazwyczaj przechowują dane o jednej encji razem w jednym rekordzie. Jest to prosta struktura, ale może powodować duplikowanie się danych i niewydajne ich pobieranie. </a:t>
            </a:r>
          </a:p>
          <a:p>
            <a:r>
              <a:rPr lang="pl-PL" sz="2200"/>
              <a:t>W tego typu systemie ciężko wdrożyć kontrolę bezpieczeństwa pozwalającą chronić dane poufne.</a:t>
            </a:r>
          </a:p>
          <a:p>
            <a:r>
              <a:rPr lang="pl-PL" sz="2200"/>
              <a:t>Systemy hierarchiczne pozwalają tworzyć relacje rodzic-potomek. Pozwala to uniknąć duplikacji rodziców, ponieważ potrzebna jest tylko jedna ich kopia. </a:t>
            </a:r>
          </a:p>
          <a:p>
            <a:r>
              <a:rPr lang="pl-PL" sz="2200"/>
              <a:t>Dane są zorganizowane w różnych rekordach, dlatego ich pobieranie może być wydajniejsze. </a:t>
            </a:r>
          </a:p>
        </p:txBody>
      </p:sp>
    </p:spTree>
    <p:extLst>
      <p:ext uri="{BB962C8B-B14F-4D97-AF65-F5344CB8AC3E}">
        <p14:creationId xmlns:p14="http://schemas.microsoft.com/office/powerpoint/2010/main" val="392945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6E748E15-3024-4303-A556-1F82DBCBFE36}"/>
              </a:ext>
            </a:extLst>
          </p:cNvPr>
          <p:cNvSpPr>
            <a:spLocks noGrp="1"/>
          </p:cNvSpPr>
          <p:nvPr>
            <p:ph type="title"/>
          </p:nvPr>
        </p:nvSpPr>
        <p:spPr>
          <a:xfrm>
            <a:off x="6094105" y="802955"/>
            <a:ext cx="4977976" cy="1454051"/>
          </a:xfrm>
        </p:spPr>
        <p:txBody>
          <a:bodyPr>
            <a:normAutofit/>
          </a:bodyPr>
          <a:lstStyle/>
          <a:p>
            <a:r>
              <a:rPr lang="pl-PL">
                <a:solidFill>
                  <a:srgbClr val="000000"/>
                </a:solidFill>
              </a:rPr>
              <a:t>NOSQL</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26A95ABD-BAE7-4B65-8D67-9F5B6DB295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6945" y="1629089"/>
            <a:ext cx="1546639" cy="3620021"/>
          </a:xfrm>
          <a:prstGeom prst="rect">
            <a:avLst/>
          </a:prstGeom>
        </p:spPr>
      </p:pic>
      <p:sp>
        <p:nvSpPr>
          <p:cNvPr id="3" name="Symbol zastępczy zawartości 2">
            <a:extLst>
              <a:ext uri="{FF2B5EF4-FFF2-40B4-BE49-F238E27FC236}">
                <a16:creationId xmlns:a16="http://schemas.microsoft.com/office/drawing/2014/main" id="{D7CE1A31-32A1-4473-8EFD-2A494BD9405A}"/>
              </a:ext>
            </a:extLst>
          </p:cNvPr>
          <p:cNvSpPr>
            <a:spLocks noGrp="1"/>
          </p:cNvSpPr>
          <p:nvPr>
            <p:ph idx="1"/>
          </p:nvPr>
        </p:nvSpPr>
        <p:spPr>
          <a:xfrm>
            <a:off x="6090574" y="2421682"/>
            <a:ext cx="4977578" cy="3639289"/>
          </a:xfrm>
        </p:spPr>
        <p:txBody>
          <a:bodyPr anchor="ctr">
            <a:normAutofit/>
          </a:bodyPr>
          <a:lstStyle/>
          <a:p>
            <a:endParaRPr lang="pl-PL" sz="2000" dirty="0">
              <a:solidFill>
                <a:srgbClr val="000000"/>
              </a:solidFill>
            </a:endParaRPr>
          </a:p>
        </p:txBody>
      </p:sp>
    </p:spTree>
    <p:extLst>
      <p:ext uri="{BB962C8B-B14F-4D97-AF65-F5344CB8AC3E}">
        <p14:creationId xmlns:p14="http://schemas.microsoft.com/office/powerpoint/2010/main" val="1324906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E80DB7D4-C98C-4290-9534-C511C34452FE}"/>
              </a:ext>
            </a:extLst>
          </p:cNvPr>
          <p:cNvSpPr>
            <a:spLocks noGrp="1"/>
          </p:cNvSpPr>
          <p:nvPr>
            <p:ph type="title"/>
          </p:nvPr>
        </p:nvSpPr>
        <p:spPr>
          <a:xfrm>
            <a:off x="6094105" y="802955"/>
            <a:ext cx="4977976" cy="1454051"/>
          </a:xfrm>
        </p:spPr>
        <p:txBody>
          <a:bodyPr>
            <a:normAutofit/>
          </a:bodyPr>
          <a:lstStyle/>
          <a:p>
            <a:r>
              <a:rPr lang="pl-PL" sz="3100" dirty="0">
                <a:solidFill>
                  <a:srgbClr val="000000"/>
                </a:solidFill>
              </a:rPr>
              <a:t>Różne bazy do różnych zastosowań</a:t>
            </a:r>
            <a:br>
              <a:rPr lang="pl-PL" sz="3100" dirty="0">
                <a:solidFill>
                  <a:srgbClr val="000000"/>
                </a:solidFill>
              </a:rPr>
            </a:br>
            <a:endParaRPr lang="pl-PL" sz="3100"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56A8B3D5-DAD5-4AE4-A672-C3F38E71E9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ymbol zastępczy zawartości 2">
            <a:extLst>
              <a:ext uri="{FF2B5EF4-FFF2-40B4-BE49-F238E27FC236}">
                <a16:creationId xmlns:a16="http://schemas.microsoft.com/office/drawing/2014/main" id="{E4D2A7E9-3EEB-4AFA-8D9D-5D108B63F4FC}"/>
              </a:ext>
            </a:extLst>
          </p:cNvPr>
          <p:cNvSpPr>
            <a:spLocks noGrp="1"/>
          </p:cNvSpPr>
          <p:nvPr>
            <p:ph idx="1"/>
          </p:nvPr>
        </p:nvSpPr>
        <p:spPr>
          <a:xfrm>
            <a:off x="6090574" y="2421682"/>
            <a:ext cx="4977578" cy="3639289"/>
          </a:xfrm>
        </p:spPr>
        <p:txBody>
          <a:bodyPr anchor="ctr">
            <a:normAutofit/>
          </a:bodyPr>
          <a:lstStyle/>
          <a:p>
            <a:r>
              <a:rPr lang="pl-PL" sz="2000" dirty="0">
                <a:solidFill>
                  <a:srgbClr val="000000"/>
                </a:solidFill>
              </a:rPr>
              <a:t>skalowalność,</a:t>
            </a:r>
          </a:p>
          <a:p>
            <a:r>
              <a:rPr lang="pl-PL" sz="2000" dirty="0">
                <a:solidFill>
                  <a:srgbClr val="000000"/>
                </a:solidFill>
              </a:rPr>
              <a:t>koszt,</a:t>
            </a:r>
          </a:p>
          <a:p>
            <a:r>
              <a:rPr lang="pl-PL" sz="2000" dirty="0">
                <a:solidFill>
                  <a:srgbClr val="000000"/>
                </a:solidFill>
              </a:rPr>
              <a:t>elastyczność,</a:t>
            </a:r>
          </a:p>
          <a:p>
            <a:r>
              <a:rPr lang="pl-PL" sz="2000" dirty="0">
                <a:solidFill>
                  <a:srgbClr val="000000"/>
                </a:solidFill>
              </a:rPr>
              <a:t>dostępność.</a:t>
            </a:r>
          </a:p>
          <a:p>
            <a:pPr marL="0" indent="0">
              <a:buNone/>
            </a:pPr>
            <a:endParaRPr lang="pl-PL" sz="2000" dirty="0">
              <a:solidFill>
                <a:srgbClr val="000000"/>
              </a:solidFill>
            </a:endParaRPr>
          </a:p>
          <a:p>
            <a:pPr marL="0" indent="0">
              <a:buNone/>
            </a:pPr>
            <a:r>
              <a:rPr lang="pl-PL" sz="2400" b="1" dirty="0">
                <a:solidFill>
                  <a:srgbClr val="000000"/>
                </a:solidFill>
              </a:rPr>
              <a:t>W zależności od potrzeb danej aplikacji niektóre z tych właściwości mogą być ważniejsze od innych.</a:t>
            </a:r>
          </a:p>
        </p:txBody>
      </p:sp>
    </p:spTree>
    <p:extLst>
      <p:ext uri="{BB962C8B-B14F-4D97-AF65-F5344CB8AC3E}">
        <p14:creationId xmlns:p14="http://schemas.microsoft.com/office/powerpoint/2010/main" val="352983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Znalezione obrazy dla zapytania bigdata">
            <a:extLst>
              <a:ext uri="{FF2B5EF4-FFF2-40B4-BE49-F238E27FC236}">
                <a16:creationId xmlns:a16="http://schemas.microsoft.com/office/drawing/2014/main" id="{C761A1F9-7954-4892-B2D3-5A5A1B8C68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35" r="9091" b="505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4"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5"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ytuł 1">
            <a:extLst>
              <a:ext uri="{FF2B5EF4-FFF2-40B4-BE49-F238E27FC236}">
                <a16:creationId xmlns:a16="http://schemas.microsoft.com/office/drawing/2014/main" id="{F2F22C76-45E2-424B-B04C-A696C77D3543}"/>
              </a:ext>
            </a:extLst>
          </p:cNvPr>
          <p:cNvSpPr>
            <a:spLocks noGrp="1"/>
          </p:cNvSpPr>
          <p:nvPr>
            <p:ph type="title"/>
          </p:nvPr>
        </p:nvSpPr>
        <p:spPr>
          <a:xfrm>
            <a:off x="750242" y="632990"/>
            <a:ext cx="4062643" cy="1043409"/>
          </a:xfrm>
        </p:spPr>
        <p:txBody>
          <a:bodyPr>
            <a:normAutofit/>
          </a:bodyPr>
          <a:lstStyle/>
          <a:p>
            <a:r>
              <a:rPr lang="pl-PL" sz="3600"/>
              <a:t>Skalowalność</a:t>
            </a:r>
          </a:p>
        </p:txBody>
      </p:sp>
      <p:sp>
        <p:nvSpPr>
          <p:cNvPr id="3" name="Symbol zastępczy zawartości 2">
            <a:extLst>
              <a:ext uri="{FF2B5EF4-FFF2-40B4-BE49-F238E27FC236}">
                <a16:creationId xmlns:a16="http://schemas.microsoft.com/office/drawing/2014/main" id="{9D01FBDB-1103-4B59-890F-EDC04A8FFE51}"/>
              </a:ext>
            </a:extLst>
          </p:cNvPr>
          <p:cNvSpPr>
            <a:spLocks noGrp="1"/>
          </p:cNvSpPr>
          <p:nvPr>
            <p:ph idx="1"/>
          </p:nvPr>
        </p:nvSpPr>
        <p:spPr>
          <a:xfrm>
            <a:off x="520242" y="1774372"/>
            <a:ext cx="4062642" cy="2754086"/>
          </a:xfrm>
        </p:spPr>
        <p:txBody>
          <a:bodyPr anchor="t">
            <a:normAutofit/>
          </a:bodyPr>
          <a:lstStyle/>
          <a:p>
            <a:r>
              <a:rPr lang="pl-PL" sz="1700" dirty="0"/>
              <a:t>Możliwość zwiększania wydajności systemu wraz z rosnącym zapotrzebowaniem.</a:t>
            </a:r>
          </a:p>
          <a:p>
            <a:r>
              <a:rPr lang="pl-PL" sz="1700" dirty="0"/>
              <a:t>skalowanie wertykalne (ang. </a:t>
            </a:r>
            <a:r>
              <a:rPr lang="pl-PL" sz="1700"/>
              <a:t>scale</a:t>
            </a:r>
            <a:r>
              <a:rPr lang="pl-PL" sz="1700" dirty="0"/>
              <a:t> </a:t>
            </a:r>
            <a:r>
              <a:rPr lang="pl-PL" sz="1700"/>
              <a:t>up</a:t>
            </a:r>
            <a:r>
              <a:rPr lang="pl-PL" sz="1700" dirty="0"/>
              <a:t>)</a:t>
            </a:r>
          </a:p>
          <a:p>
            <a:r>
              <a:rPr lang="pl-PL" sz="1700" dirty="0"/>
              <a:t>skalowanie horyzontalne (ang. </a:t>
            </a:r>
            <a:r>
              <a:rPr lang="pl-PL" sz="1700"/>
              <a:t>scale</a:t>
            </a:r>
            <a:r>
              <a:rPr lang="pl-PL" sz="1700" dirty="0"/>
              <a:t> out)</a:t>
            </a:r>
          </a:p>
          <a:p>
            <a:r>
              <a:rPr lang="pl-PL" sz="1700" dirty="0"/>
              <a:t>I </a:t>
            </a:r>
            <a:r>
              <a:rPr lang="pl-PL" sz="1700"/>
              <a:t>sharding</a:t>
            </a:r>
            <a:r>
              <a:rPr lang="pl-PL" sz="1700" dirty="0"/>
              <a:t> (partycjonowanie poziome)</a:t>
            </a:r>
          </a:p>
          <a:p>
            <a:r>
              <a:rPr lang="pl-PL" sz="1700" dirty="0"/>
              <a:t>I partycjonowanie pionowe</a:t>
            </a:r>
          </a:p>
          <a:p>
            <a:r>
              <a:rPr lang="pl-PL" sz="1700" dirty="0"/>
              <a:t>I repliki do odczytu</a:t>
            </a:r>
          </a:p>
          <a:p>
            <a:endParaRPr lang="pl-PL" sz="1700" dirty="0"/>
          </a:p>
        </p:txBody>
      </p:sp>
    </p:spTree>
    <p:extLst>
      <p:ext uri="{BB962C8B-B14F-4D97-AF65-F5344CB8AC3E}">
        <p14:creationId xmlns:p14="http://schemas.microsoft.com/office/powerpoint/2010/main" val="656075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C318BA9B-C459-4EDA-9C67-F6D715267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ymbol zastępczy zawartości 2">
            <a:extLst>
              <a:ext uri="{FF2B5EF4-FFF2-40B4-BE49-F238E27FC236}">
                <a16:creationId xmlns:a16="http://schemas.microsoft.com/office/drawing/2014/main" id="{9BD0A416-09C3-4CDC-8286-9208FA22D116}"/>
              </a:ext>
            </a:extLst>
          </p:cNvPr>
          <p:cNvSpPr>
            <a:spLocks noGrp="1"/>
          </p:cNvSpPr>
          <p:nvPr>
            <p:ph idx="1"/>
          </p:nvPr>
        </p:nvSpPr>
        <p:spPr>
          <a:xfrm>
            <a:off x="6090574" y="600076"/>
            <a:ext cx="4977578" cy="5460896"/>
          </a:xfrm>
        </p:spPr>
        <p:txBody>
          <a:bodyPr anchor="ctr">
            <a:normAutofit lnSpcReduction="10000"/>
          </a:bodyPr>
          <a:lstStyle/>
          <a:p>
            <a:pPr marL="0" indent="0">
              <a:buNone/>
            </a:pPr>
            <a:r>
              <a:rPr lang="pl-PL" sz="2000" dirty="0">
                <a:solidFill>
                  <a:srgbClr val="000000"/>
                </a:solidFill>
              </a:rPr>
              <a:t>Skalowalność to zdolność do efektywnego radzenia sobie ze zmieniającym się obciążeniem. Jeżeli na przykład występuje nagły wzrost obciążenia strony, można postawić dodatkowe serwery, które pozwolą obsłużyć dodatkowy ruch. Kiedy ruch się ustabilizuje i wróci do normalnego poziomu, niektóre z tych dodatkowych serwerów mogą zostać wyłączone.</a:t>
            </a:r>
          </a:p>
          <a:p>
            <a:pPr marL="0" indent="0">
              <a:buNone/>
            </a:pPr>
            <a:r>
              <a:rPr lang="pl-PL" sz="2000" dirty="0">
                <a:solidFill>
                  <a:srgbClr val="000000"/>
                </a:solidFill>
              </a:rPr>
              <a:t>Dodawanie serwerów zgodnie z potrzebami jest nazywane skalowaniem w poziomie.</a:t>
            </a:r>
          </a:p>
          <a:p>
            <a:pPr marL="0" indent="0">
              <a:buNone/>
            </a:pPr>
            <a:r>
              <a:rPr lang="pl-PL" sz="2000" dirty="0">
                <a:solidFill>
                  <a:srgbClr val="000000"/>
                </a:solidFill>
              </a:rPr>
              <a:t>Podczas pracy z bazami relacyjnymi zazwyczaj skalowanie w poziomie jest bardzo trudne. Może być konieczne dodatkowe oprogramowanie pozwalające zarządzać wieloma serwerami pracującymi jako jeden system bazodanowy. Oracle na przykład oferuje oprogramowanie Oracle Real Applications </a:t>
            </a:r>
            <a:r>
              <a:rPr lang="pl-PL" sz="2000" dirty="0" err="1">
                <a:solidFill>
                  <a:srgbClr val="000000"/>
                </a:solidFill>
              </a:rPr>
              <a:t>Clusters</a:t>
            </a:r>
            <a:r>
              <a:rPr lang="pl-PL" sz="2000" dirty="0">
                <a:solidFill>
                  <a:srgbClr val="000000"/>
                </a:solidFill>
              </a:rPr>
              <a:t> (RAC) dla baz danych opartych na klastrach. </a:t>
            </a:r>
          </a:p>
        </p:txBody>
      </p:sp>
    </p:spTree>
    <p:extLst>
      <p:ext uri="{BB962C8B-B14F-4D97-AF65-F5344CB8AC3E}">
        <p14:creationId xmlns:p14="http://schemas.microsoft.com/office/powerpoint/2010/main" val="3946191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534CB17F-616B-4D5D-B64C-F99E02A976BB}"/>
              </a:ext>
            </a:extLst>
          </p:cNvPr>
          <p:cNvSpPr>
            <a:spLocks noGrp="1"/>
          </p:cNvSpPr>
          <p:nvPr>
            <p:ph idx="1"/>
          </p:nvPr>
        </p:nvSpPr>
        <p:spPr>
          <a:xfrm>
            <a:off x="4976031" y="963877"/>
            <a:ext cx="6377769" cy="4930246"/>
          </a:xfrm>
        </p:spPr>
        <p:txBody>
          <a:bodyPr anchor="ctr">
            <a:normAutofit/>
          </a:bodyPr>
          <a:lstStyle/>
          <a:p>
            <a:pPr marL="0" indent="0">
              <a:buNone/>
            </a:pPr>
            <a:r>
              <a:rPr lang="pl-PL" sz="2400" dirty="0"/>
              <a:t>Dodatkowe komponenty mogą wprowadzać dodatkowe komplikacje i koszty.</a:t>
            </a:r>
          </a:p>
          <a:p>
            <a:pPr marL="0" indent="0">
              <a:buNone/>
            </a:pPr>
            <a:r>
              <a:rPr lang="pl-PL" sz="2400" dirty="0"/>
              <a:t>Alternatywie administratorzy baz danych mogą również skalować w górę, co oznacza modyfikowanie istniejącego serwera przez dodanie dodatkowych procesorów, pamięci, przepustowości łącza lub innych zasobów, które mogą poprawić wydajność systemu zarządzania danymi. Może to też oznaczać zmianę istniejącego serwera na mocniejszy</a:t>
            </a:r>
          </a:p>
          <a:p>
            <a:pPr marL="0" indent="0">
              <a:buNone/>
            </a:pPr>
            <a:endParaRPr lang="pl-PL" sz="2400" dirty="0"/>
          </a:p>
        </p:txBody>
      </p:sp>
    </p:spTree>
    <p:extLst>
      <p:ext uri="{BB962C8B-B14F-4D97-AF65-F5344CB8AC3E}">
        <p14:creationId xmlns:p14="http://schemas.microsoft.com/office/powerpoint/2010/main" val="1608815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3CAC23E4-05A1-4F1C-858F-46CF5C3625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8" name="Symbol zastępczy zawartości 2">
            <a:extLst>
              <a:ext uri="{FF2B5EF4-FFF2-40B4-BE49-F238E27FC236}">
                <a16:creationId xmlns:a16="http://schemas.microsoft.com/office/drawing/2014/main" id="{EDC1D7AE-9203-43BC-9329-CBA4F99C3048}"/>
              </a:ext>
            </a:extLst>
          </p:cNvPr>
          <p:cNvSpPr>
            <a:spLocks noGrp="1"/>
          </p:cNvSpPr>
          <p:nvPr>
            <p:ph idx="1"/>
          </p:nvPr>
        </p:nvSpPr>
        <p:spPr>
          <a:xfrm>
            <a:off x="5743575" y="590550"/>
            <a:ext cx="5324577" cy="5470421"/>
          </a:xfrm>
        </p:spPr>
        <p:txBody>
          <a:bodyPr anchor="ctr">
            <a:normAutofit/>
          </a:bodyPr>
          <a:lstStyle/>
          <a:p>
            <a:r>
              <a:rPr lang="pl-PL" sz="1800" dirty="0">
                <a:solidFill>
                  <a:srgbClr val="000000"/>
                </a:solidFill>
              </a:rPr>
              <a:t>Skalowanie w poziome jest bardziej elastyczne niż skalowanie w górę. Przy skalowaniu poziomym serwery mogą być dodawane lub usuwane zgodnie z potrzebami. </a:t>
            </a:r>
          </a:p>
          <a:p>
            <a:r>
              <a:rPr lang="pl-PL" sz="1800" dirty="0">
                <a:solidFill>
                  <a:srgbClr val="000000"/>
                </a:solidFill>
              </a:rPr>
              <a:t>Bazy </a:t>
            </a:r>
            <a:r>
              <a:rPr lang="pl-PL" sz="1800" dirty="0" err="1">
                <a:solidFill>
                  <a:srgbClr val="000000"/>
                </a:solidFill>
              </a:rPr>
              <a:t>NoSQL</a:t>
            </a:r>
            <a:r>
              <a:rPr lang="pl-PL" sz="1800" dirty="0">
                <a:solidFill>
                  <a:srgbClr val="000000"/>
                </a:solidFill>
              </a:rPr>
              <a:t> zostały zaprojektowane do wykorzystywania serwerów dostępnych w klastrze z minimalną interwencją ze strony administratorów baz danych. </a:t>
            </a:r>
          </a:p>
          <a:p>
            <a:r>
              <a:rPr lang="pl-PL" sz="1800" dirty="0">
                <a:solidFill>
                  <a:srgbClr val="000000"/>
                </a:solidFill>
              </a:rPr>
              <a:t>Kiedy serwery są dodawane lub usuwane, systemy zarządzania danymi </a:t>
            </a:r>
            <a:r>
              <a:rPr lang="pl-PL" sz="1800" dirty="0" err="1">
                <a:solidFill>
                  <a:srgbClr val="000000"/>
                </a:solidFill>
              </a:rPr>
              <a:t>NoSQL</a:t>
            </a:r>
            <a:r>
              <a:rPr lang="pl-PL" sz="1800" dirty="0">
                <a:solidFill>
                  <a:srgbClr val="000000"/>
                </a:solidFill>
              </a:rPr>
              <a:t> dostosowują się do nowego zestawu dostępnych serwerów. </a:t>
            </a:r>
          </a:p>
          <a:p>
            <a:r>
              <a:rPr lang="pl-PL" sz="1800" dirty="0">
                <a:solidFill>
                  <a:srgbClr val="000000"/>
                </a:solidFill>
              </a:rPr>
              <a:t>Skalowanie w górę polegające na podmianie serwera wymaga wykonania migracji istniejących baz na nowy serwer. </a:t>
            </a:r>
          </a:p>
          <a:p>
            <a:r>
              <a:rPr lang="pl-PL" sz="1800" dirty="0">
                <a:solidFill>
                  <a:srgbClr val="000000"/>
                </a:solidFill>
              </a:rPr>
              <a:t>Skalowanie w górę przez dodawanie zasobów nie wymaga migracji, ale najprawdopodobniej będzie wymagać wyłączenia serwera na czas modyfikowania sprzętu.</a:t>
            </a:r>
          </a:p>
        </p:txBody>
      </p:sp>
    </p:spTree>
    <p:extLst>
      <p:ext uri="{BB962C8B-B14F-4D97-AF65-F5344CB8AC3E}">
        <p14:creationId xmlns:p14="http://schemas.microsoft.com/office/powerpoint/2010/main" val="118886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Znalezione obrazy dla zapytania bigdata">
            <a:extLst>
              <a:ext uri="{FF2B5EF4-FFF2-40B4-BE49-F238E27FC236}">
                <a16:creationId xmlns:a16="http://schemas.microsoft.com/office/drawing/2014/main" id="{7EB19219-CAB1-40C8-B767-34569D0E9C9F}"/>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591" r="43467"/>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ytuł 1">
            <a:extLst>
              <a:ext uri="{FF2B5EF4-FFF2-40B4-BE49-F238E27FC236}">
                <a16:creationId xmlns:a16="http://schemas.microsoft.com/office/drawing/2014/main" id="{E71E3D64-58A8-49FE-930D-CF44FAC54A96}"/>
              </a:ext>
            </a:extLst>
          </p:cNvPr>
          <p:cNvSpPr>
            <a:spLocks noGrp="1"/>
          </p:cNvSpPr>
          <p:nvPr>
            <p:ph type="title"/>
          </p:nvPr>
        </p:nvSpPr>
        <p:spPr>
          <a:xfrm>
            <a:off x="804998" y="798445"/>
            <a:ext cx="4803636" cy="1311664"/>
          </a:xfrm>
        </p:spPr>
        <p:txBody>
          <a:bodyPr>
            <a:normAutofit/>
          </a:bodyPr>
          <a:lstStyle/>
          <a:p>
            <a:endParaRPr lang="pl-PL">
              <a:solidFill>
                <a:srgbClr val="000000"/>
              </a:solidFill>
            </a:endParaRPr>
          </a:p>
        </p:txBody>
      </p:sp>
      <p:sp>
        <p:nvSpPr>
          <p:cNvPr id="3" name="Symbol zastępczy zawartości 2">
            <a:extLst>
              <a:ext uri="{FF2B5EF4-FFF2-40B4-BE49-F238E27FC236}">
                <a16:creationId xmlns:a16="http://schemas.microsoft.com/office/drawing/2014/main" id="{C7975056-8BDD-4895-92D5-04E5B66DC3CE}"/>
              </a:ext>
            </a:extLst>
          </p:cNvPr>
          <p:cNvSpPr>
            <a:spLocks noGrp="1"/>
          </p:cNvSpPr>
          <p:nvPr>
            <p:ph idx="1"/>
          </p:nvPr>
        </p:nvSpPr>
        <p:spPr>
          <a:xfrm>
            <a:off x="804997" y="2272143"/>
            <a:ext cx="4706803" cy="3788830"/>
          </a:xfrm>
        </p:spPr>
        <p:txBody>
          <a:bodyPr anchor="ctr">
            <a:normAutofit/>
          </a:bodyPr>
          <a:lstStyle/>
          <a:p>
            <a:r>
              <a:rPr lang="pl-PL" sz="2000">
                <a:solidFill>
                  <a:srgbClr val="000000"/>
                </a:solidFill>
              </a:rPr>
              <a:t>Bazy relacyjne są nadal potrzebne i zastąpienie ich przez bazy NoSQL jest niemożliwe. </a:t>
            </a:r>
          </a:p>
          <a:p>
            <a:r>
              <a:rPr lang="pl-PL" sz="2000">
                <a:solidFill>
                  <a:srgbClr val="000000"/>
                </a:solidFill>
              </a:rPr>
              <a:t>Bazy NoSQL oferują natomiast dodatkowe opcje o różnej wydajności i funkcjonalności. </a:t>
            </a:r>
          </a:p>
        </p:txBody>
      </p:sp>
    </p:spTree>
    <p:extLst>
      <p:ext uri="{BB962C8B-B14F-4D97-AF65-F5344CB8AC3E}">
        <p14:creationId xmlns:p14="http://schemas.microsoft.com/office/powerpoint/2010/main" val="3863324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5880ABB6-BD39-410A-9570-BB2B3DDFB458}"/>
              </a:ext>
            </a:extLst>
          </p:cNvPr>
          <p:cNvSpPr>
            <a:spLocks noGrp="1"/>
          </p:cNvSpPr>
          <p:nvPr>
            <p:ph type="title"/>
          </p:nvPr>
        </p:nvSpPr>
        <p:spPr>
          <a:xfrm>
            <a:off x="6094105" y="802955"/>
            <a:ext cx="4977976" cy="1454051"/>
          </a:xfrm>
        </p:spPr>
        <p:txBody>
          <a:bodyPr>
            <a:normAutofit/>
          </a:bodyPr>
          <a:lstStyle/>
          <a:p>
            <a:r>
              <a:rPr lang="pl-PL" dirty="0">
                <a:solidFill>
                  <a:srgbClr val="000000"/>
                </a:solidFill>
              </a:rPr>
              <a:t>Koszt</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1FE1443D-6CA6-47AA-A649-CAA725A4B6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ymbol zastępczy zawartości 2">
            <a:extLst>
              <a:ext uri="{FF2B5EF4-FFF2-40B4-BE49-F238E27FC236}">
                <a16:creationId xmlns:a16="http://schemas.microsoft.com/office/drawing/2014/main" id="{FB3829EB-8F52-4C3D-A016-DAFDC59035D0}"/>
              </a:ext>
            </a:extLst>
          </p:cNvPr>
          <p:cNvSpPr>
            <a:spLocks noGrp="1"/>
          </p:cNvSpPr>
          <p:nvPr>
            <p:ph idx="1"/>
          </p:nvPr>
        </p:nvSpPr>
        <p:spPr>
          <a:xfrm>
            <a:off x="6090574" y="2421682"/>
            <a:ext cx="4977578" cy="3639289"/>
          </a:xfrm>
        </p:spPr>
        <p:txBody>
          <a:bodyPr anchor="ctr">
            <a:normAutofit fontScale="85000" lnSpcReduction="20000"/>
          </a:bodyPr>
          <a:lstStyle/>
          <a:p>
            <a:pPr marL="0" indent="0">
              <a:lnSpc>
                <a:spcPct val="110000"/>
              </a:lnSpc>
              <a:buNone/>
            </a:pPr>
            <a:r>
              <a:rPr lang="pl-PL" sz="2400" dirty="0">
                <a:solidFill>
                  <a:srgbClr val="000000"/>
                </a:solidFill>
              </a:rPr>
              <a:t>Koszt licencji systemów bazodanowych to ważna sprawa dla każdej organizacji. Oprogramowanie komercyjne jest sprzedawane w wielu modelach licencjonowania, na przykład na podstawie rozmiarów serwera, na którym działa oprogramowanie, liczby użytkowników jednocześnie korzystających z bazy lub na podstawie liczby stworzonych użytkowników z dostępem do bazy. Każdy z tych modeli dla użytkowników systemu wiąże się z innym rodzajem problemów. </a:t>
            </a:r>
          </a:p>
        </p:txBody>
      </p:sp>
    </p:spTree>
    <p:extLst>
      <p:ext uri="{BB962C8B-B14F-4D97-AF65-F5344CB8AC3E}">
        <p14:creationId xmlns:p14="http://schemas.microsoft.com/office/powerpoint/2010/main" val="996978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5880ABB6-BD39-410A-9570-BB2B3DDFB458}"/>
              </a:ext>
            </a:extLst>
          </p:cNvPr>
          <p:cNvSpPr>
            <a:spLocks noGrp="1"/>
          </p:cNvSpPr>
          <p:nvPr>
            <p:ph type="title"/>
          </p:nvPr>
        </p:nvSpPr>
        <p:spPr>
          <a:xfrm>
            <a:off x="6094105" y="802955"/>
            <a:ext cx="4977976" cy="1454051"/>
          </a:xfrm>
        </p:spPr>
        <p:txBody>
          <a:bodyPr>
            <a:normAutofit/>
          </a:bodyPr>
          <a:lstStyle/>
          <a:p>
            <a:r>
              <a:rPr lang="pl-PL">
                <a:solidFill>
                  <a:srgbClr val="000000"/>
                </a:solidFill>
              </a:rPr>
              <a:t>Koszt</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1FE1443D-6CA6-47AA-A649-CAA725A4B6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ymbol zastępczy zawartości 2">
            <a:extLst>
              <a:ext uri="{FF2B5EF4-FFF2-40B4-BE49-F238E27FC236}">
                <a16:creationId xmlns:a16="http://schemas.microsoft.com/office/drawing/2014/main" id="{FB3829EB-8F52-4C3D-A016-DAFDC59035D0}"/>
              </a:ext>
            </a:extLst>
          </p:cNvPr>
          <p:cNvSpPr>
            <a:spLocks noGrp="1"/>
          </p:cNvSpPr>
          <p:nvPr>
            <p:ph idx="1"/>
          </p:nvPr>
        </p:nvSpPr>
        <p:spPr>
          <a:xfrm>
            <a:off x="6090574" y="2421682"/>
            <a:ext cx="4977578" cy="3639289"/>
          </a:xfrm>
        </p:spPr>
        <p:txBody>
          <a:bodyPr anchor="ctr">
            <a:normAutofit/>
          </a:bodyPr>
          <a:lstStyle/>
          <a:p>
            <a:pPr marL="0" indent="0">
              <a:buNone/>
            </a:pPr>
            <a:r>
              <a:rPr lang="pl-PL" sz="2400" dirty="0">
                <a:solidFill>
                  <a:srgbClr val="000000"/>
                </a:solidFill>
              </a:rPr>
              <a:t>W przypadku aplikacji internetowych mogą występować okresy wzmożonego ruchu. Czy użytkownicy RDBMS powinni płacić za liczbę użytkowników w szczycie czy za średnią liczbę użytkowników? Jak ustalić budżet na system RDBMS, skoro trudno ustalić, ilu użytkowników będzie korzystało z systemu za pół roku lub rok?</a:t>
            </a:r>
          </a:p>
        </p:txBody>
      </p:sp>
      <p:sp>
        <p:nvSpPr>
          <p:cNvPr id="4" name="Prostokąt 3">
            <a:extLst>
              <a:ext uri="{FF2B5EF4-FFF2-40B4-BE49-F238E27FC236}">
                <a16:creationId xmlns:a16="http://schemas.microsoft.com/office/drawing/2014/main" id="{F262CE00-059C-4652-AF23-5CEA6C64B217}"/>
              </a:ext>
            </a:extLst>
          </p:cNvPr>
          <p:cNvSpPr/>
          <p:nvPr/>
        </p:nvSpPr>
        <p:spPr>
          <a:xfrm>
            <a:off x="10160547" y="6386340"/>
            <a:ext cx="2031454" cy="369332"/>
          </a:xfrm>
          <a:prstGeom prst="rect">
            <a:avLst/>
          </a:prstGeom>
        </p:spPr>
        <p:txBody>
          <a:bodyPr wrap="none">
            <a:spAutoFit/>
          </a:bodyPr>
          <a:lstStyle/>
          <a:p>
            <a:r>
              <a:rPr lang="pl-PL" dirty="0">
                <a:solidFill>
                  <a:srgbClr val="000000"/>
                </a:solidFill>
                <a:highlight>
                  <a:srgbClr val="FFFF00"/>
                </a:highlight>
              </a:rPr>
              <a:t>Ms story -</a:t>
            </a:r>
            <a:r>
              <a:rPr lang="pl-PL" dirty="0" err="1">
                <a:solidFill>
                  <a:srgbClr val="000000"/>
                </a:solidFill>
                <a:highlight>
                  <a:srgbClr val="FFFF00"/>
                </a:highlight>
              </a:rPr>
              <a:t>przeakzac</a:t>
            </a:r>
            <a:endParaRPr lang="pl-PL" dirty="0">
              <a:solidFill>
                <a:srgbClr val="000000"/>
              </a:solidFill>
              <a:highlight>
                <a:srgbClr val="FFFF00"/>
              </a:highlight>
            </a:endParaRPr>
          </a:p>
        </p:txBody>
      </p:sp>
    </p:spTree>
    <p:extLst>
      <p:ext uri="{BB962C8B-B14F-4D97-AF65-F5344CB8AC3E}">
        <p14:creationId xmlns:p14="http://schemas.microsoft.com/office/powerpoint/2010/main" val="135662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5880ABB6-BD39-410A-9570-BB2B3DDFB458}"/>
              </a:ext>
            </a:extLst>
          </p:cNvPr>
          <p:cNvSpPr>
            <a:spLocks noGrp="1"/>
          </p:cNvSpPr>
          <p:nvPr>
            <p:ph type="title"/>
          </p:nvPr>
        </p:nvSpPr>
        <p:spPr>
          <a:xfrm>
            <a:off x="6094105" y="802955"/>
            <a:ext cx="4977976" cy="1454051"/>
          </a:xfrm>
        </p:spPr>
        <p:txBody>
          <a:bodyPr>
            <a:normAutofit/>
          </a:bodyPr>
          <a:lstStyle/>
          <a:p>
            <a:r>
              <a:rPr lang="pl-PL">
                <a:solidFill>
                  <a:srgbClr val="000000"/>
                </a:solidFill>
              </a:rPr>
              <a:t>Koszt</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1FE1443D-6CA6-47AA-A649-CAA725A4B6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ymbol zastępczy zawartości 2">
            <a:extLst>
              <a:ext uri="{FF2B5EF4-FFF2-40B4-BE49-F238E27FC236}">
                <a16:creationId xmlns:a16="http://schemas.microsoft.com/office/drawing/2014/main" id="{FB3829EB-8F52-4C3D-A016-DAFDC59035D0}"/>
              </a:ext>
            </a:extLst>
          </p:cNvPr>
          <p:cNvSpPr>
            <a:spLocks noGrp="1"/>
          </p:cNvSpPr>
          <p:nvPr>
            <p:ph idx="1"/>
          </p:nvPr>
        </p:nvSpPr>
        <p:spPr>
          <a:xfrm>
            <a:off x="6090574" y="1752600"/>
            <a:ext cx="4977578" cy="4308371"/>
          </a:xfrm>
        </p:spPr>
        <p:txBody>
          <a:bodyPr anchor="ctr">
            <a:normAutofit fontScale="92500" lnSpcReduction="10000"/>
          </a:bodyPr>
          <a:lstStyle/>
          <a:p>
            <a:pPr marL="0" indent="0">
              <a:buNone/>
            </a:pPr>
            <a:r>
              <a:rPr lang="pl-PL" sz="2400" dirty="0">
                <a:solidFill>
                  <a:srgbClr val="000000"/>
                </a:solidFill>
              </a:rPr>
              <a:t>problemów. Oprogramowanie jest darmowe i może być użytkowane na dowolnej liczbie serwerów dowolnego rozmiaru, ponieważ twórcy zazwyczaj nie pobierają opłat za korzystanie z ich oprogramowania. Na szczęście dla użytkowników baz </a:t>
            </a:r>
            <a:r>
              <a:rPr lang="pl-PL" sz="2400" dirty="0" err="1">
                <a:solidFill>
                  <a:srgbClr val="000000"/>
                </a:solidFill>
              </a:rPr>
              <a:t>NoSQL</a:t>
            </a:r>
            <a:r>
              <a:rPr lang="pl-PL" sz="2400" dirty="0">
                <a:solidFill>
                  <a:srgbClr val="000000"/>
                </a:solidFill>
              </a:rPr>
              <a:t> większość tego typu oprogramowania jest dostępna na licencji open </a:t>
            </a:r>
            <a:r>
              <a:rPr lang="pl-PL" sz="2400" dirty="0" err="1">
                <a:solidFill>
                  <a:srgbClr val="000000"/>
                </a:solidFill>
              </a:rPr>
              <a:t>source</a:t>
            </a:r>
            <a:r>
              <a:rPr lang="pl-PL" sz="2400" dirty="0">
                <a:solidFill>
                  <a:srgbClr val="000000"/>
                </a:solidFill>
              </a:rPr>
              <a:t>.</a:t>
            </a:r>
          </a:p>
          <a:p>
            <a:pPr marL="0" indent="0">
              <a:buNone/>
            </a:pPr>
            <a:r>
              <a:rPr lang="pl-PL" sz="2400" dirty="0">
                <a:solidFill>
                  <a:srgbClr val="000000"/>
                </a:solidFill>
              </a:rPr>
              <a:t>Istnieją firmy zapewniające płatne wsparcie dla otwartych systemów </a:t>
            </a:r>
            <a:r>
              <a:rPr lang="pl-PL" sz="2400" dirty="0" err="1">
                <a:solidFill>
                  <a:srgbClr val="000000"/>
                </a:solidFill>
              </a:rPr>
              <a:t>NoSQL</a:t>
            </a:r>
            <a:r>
              <a:rPr lang="pl-PL" sz="2400" dirty="0">
                <a:solidFill>
                  <a:srgbClr val="000000"/>
                </a:solidFill>
              </a:rPr>
              <a:t>, dzięki czemu możliwe jest uzyskanie wsparcia analogicznego do tego z komercyjnych systemów.</a:t>
            </a:r>
          </a:p>
        </p:txBody>
      </p:sp>
    </p:spTree>
    <p:extLst>
      <p:ext uri="{BB962C8B-B14F-4D97-AF65-F5344CB8AC3E}">
        <p14:creationId xmlns:p14="http://schemas.microsoft.com/office/powerpoint/2010/main" val="685215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3967E55F-6B02-455B-8318-7CBCCF40EF55}"/>
              </a:ext>
            </a:extLst>
          </p:cNvPr>
          <p:cNvSpPr>
            <a:spLocks noGrp="1"/>
          </p:cNvSpPr>
          <p:nvPr>
            <p:ph type="title"/>
          </p:nvPr>
        </p:nvSpPr>
        <p:spPr>
          <a:xfrm>
            <a:off x="6094105" y="802955"/>
            <a:ext cx="4977976" cy="1454051"/>
          </a:xfrm>
        </p:spPr>
        <p:txBody>
          <a:bodyPr>
            <a:normAutofit/>
          </a:bodyPr>
          <a:lstStyle/>
          <a:p>
            <a:r>
              <a:rPr lang="pl-PL">
                <a:solidFill>
                  <a:srgbClr val="000000"/>
                </a:solidFill>
              </a:rPr>
              <a:t>Elastyczność</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a:extLst>
              <a:ext uri="{FF2B5EF4-FFF2-40B4-BE49-F238E27FC236}">
                <a16:creationId xmlns:a16="http://schemas.microsoft.com/office/drawing/2014/main" id="{92654336-15F4-4D8E-8867-55678EB42F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ymbol zastępczy zawartości 2">
            <a:extLst>
              <a:ext uri="{FF2B5EF4-FFF2-40B4-BE49-F238E27FC236}">
                <a16:creationId xmlns:a16="http://schemas.microsoft.com/office/drawing/2014/main" id="{BBFBB5ED-C119-4AA2-83C4-31C894DA4562}"/>
              </a:ext>
            </a:extLst>
          </p:cNvPr>
          <p:cNvSpPr>
            <a:spLocks noGrp="1"/>
          </p:cNvSpPr>
          <p:nvPr>
            <p:ph idx="1"/>
          </p:nvPr>
        </p:nvSpPr>
        <p:spPr>
          <a:xfrm>
            <a:off x="6090574" y="2421682"/>
            <a:ext cx="4977578" cy="3639289"/>
          </a:xfrm>
        </p:spPr>
        <p:txBody>
          <a:bodyPr anchor="ctr">
            <a:normAutofit/>
          </a:bodyPr>
          <a:lstStyle/>
          <a:p>
            <a:r>
              <a:rPr lang="pl-PL" sz="2000">
                <a:solidFill>
                  <a:srgbClr val="000000"/>
                </a:solidFill>
              </a:rPr>
              <a:t>Bazy relacyjne są elastyczne w obszarze problemów rozwiązywalnych w ramach relacyjnych modeli danych. Przemysły takie jak bankowość, produkcja, sprzedaż detaliczna, energetyka i służba zdrowia korzystają z baz relacyjnych. Jest jednak inny aspekt baz relacyjnych, w którym nie są one tak elastyczne.</a:t>
            </a:r>
          </a:p>
          <a:p>
            <a:r>
              <a:rPr lang="pl-PL" sz="2000">
                <a:solidFill>
                  <a:srgbClr val="000000"/>
                </a:solidFill>
              </a:rPr>
              <a:t>Projektanci baz danych muszą przewidzieć na początku projektu wszystkie tabele i kolumny, które będą wykorzystywane w aplikacji. </a:t>
            </a:r>
          </a:p>
        </p:txBody>
      </p:sp>
    </p:spTree>
    <p:extLst>
      <p:ext uri="{BB962C8B-B14F-4D97-AF65-F5344CB8AC3E}">
        <p14:creationId xmlns:p14="http://schemas.microsoft.com/office/powerpoint/2010/main" val="206180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3967E55F-6B02-455B-8318-7CBCCF40EF55}"/>
              </a:ext>
            </a:extLst>
          </p:cNvPr>
          <p:cNvSpPr>
            <a:spLocks noGrp="1"/>
          </p:cNvSpPr>
          <p:nvPr>
            <p:ph type="title"/>
          </p:nvPr>
        </p:nvSpPr>
        <p:spPr>
          <a:xfrm>
            <a:off x="838200" y="963877"/>
            <a:ext cx="3494362" cy="4930246"/>
          </a:xfrm>
        </p:spPr>
        <p:txBody>
          <a:bodyPr>
            <a:normAutofit/>
          </a:bodyPr>
          <a:lstStyle/>
          <a:p>
            <a:pPr algn="r"/>
            <a:r>
              <a:rPr lang="pl-PL">
                <a:solidFill>
                  <a:schemeClr val="accent1"/>
                </a:solidFill>
              </a:rPr>
              <a:t>Elastyczność</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BBFBB5ED-C119-4AA2-83C4-31C894DA4562}"/>
              </a:ext>
            </a:extLst>
          </p:cNvPr>
          <p:cNvSpPr>
            <a:spLocks noGrp="1"/>
          </p:cNvSpPr>
          <p:nvPr>
            <p:ph idx="1"/>
          </p:nvPr>
        </p:nvSpPr>
        <p:spPr>
          <a:xfrm>
            <a:off x="4976031" y="963877"/>
            <a:ext cx="6377769" cy="4930246"/>
          </a:xfrm>
        </p:spPr>
        <p:txBody>
          <a:bodyPr anchor="ctr">
            <a:normAutofit/>
          </a:bodyPr>
          <a:lstStyle/>
          <a:p>
            <a:r>
              <a:rPr lang="pl-PL" sz="2400"/>
              <a:t>Często zakłada się również, że większość kolumn w tabeli będzie potrzebna dla większości rekordów. Przykładowo wszyscy pracownicy będą posiadali nazwiska i identyfikatory. Są jednak przypadki, kiedy modelowane dane nie są tak homogeniczne.</a:t>
            </a:r>
          </a:p>
        </p:txBody>
      </p:sp>
    </p:spTree>
    <p:extLst>
      <p:ext uri="{BB962C8B-B14F-4D97-AF65-F5344CB8AC3E}">
        <p14:creationId xmlns:p14="http://schemas.microsoft.com/office/powerpoint/2010/main" val="30383321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3967E55F-6B02-455B-8318-7CBCCF40EF55}"/>
              </a:ext>
            </a:extLst>
          </p:cNvPr>
          <p:cNvSpPr>
            <a:spLocks noGrp="1"/>
          </p:cNvSpPr>
          <p:nvPr>
            <p:ph type="title"/>
          </p:nvPr>
        </p:nvSpPr>
        <p:spPr>
          <a:xfrm>
            <a:off x="838200" y="963877"/>
            <a:ext cx="3494362" cy="4930246"/>
          </a:xfrm>
        </p:spPr>
        <p:txBody>
          <a:bodyPr>
            <a:normAutofit/>
          </a:bodyPr>
          <a:lstStyle/>
          <a:p>
            <a:pPr algn="r"/>
            <a:r>
              <a:rPr lang="pl-PL">
                <a:solidFill>
                  <a:schemeClr val="accent1"/>
                </a:solidFill>
              </a:rPr>
              <a:t>Elastyczność</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BBFBB5ED-C119-4AA2-83C4-31C894DA4562}"/>
              </a:ext>
            </a:extLst>
          </p:cNvPr>
          <p:cNvSpPr>
            <a:spLocks noGrp="1"/>
          </p:cNvSpPr>
          <p:nvPr>
            <p:ph idx="1"/>
          </p:nvPr>
        </p:nvSpPr>
        <p:spPr>
          <a:xfrm>
            <a:off x="4976031" y="963877"/>
            <a:ext cx="6377769" cy="4930246"/>
          </a:xfrm>
        </p:spPr>
        <p:txBody>
          <a:bodyPr anchor="ctr">
            <a:normAutofit/>
          </a:bodyPr>
          <a:lstStyle/>
          <a:p>
            <a:r>
              <a:rPr lang="pl-PL" sz="2200"/>
              <a:t>Rozważmy aplikację e-commerce wykorzystującą bazę danych do śledzenia atrybutów produktów. Artykuły komputerowe będą mieć atrybuty takie jak rodzaj procesora, ilość pamięci i wielkość dysku. Mikrofalówki natomiast będą miały atrybuty takie jak rozmiar i moc. Projektant baz danych może stworzyć odrębne tabele dla tych produktów lub zdefiniować tabelę z setkami atrybutów.</a:t>
            </a:r>
          </a:p>
          <a:p>
            <a:r>
              <a:rPr lang="pl-PL" sz="2200"/>
              <a:t>W przeciwieństwie do baz relacyjnych niektóre bazy NoSQL nie wymagają ustalonej struktury tabel. Przykładowo w bazie dokumentów program może dynamicznie dodawać nowe atrybuty zgodnie z potrzebami, bez konieczności angażowania projektanta do modyfikowania tabeli.</a:t>
            </a:r>
          </a:p>
        </p:txBody>
      </p:sp>
    </p:spTree>
    <p:extLst>
      <p:ext uri="{BB962C8B-B14F-4D97-AF65-F5344CB8AC3E}">
        <p14:creationId xmlns:p14="http://schemas.microsoft.com/office/powerpoint/2010/main" val="3133353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D70E6A1-9F87-415E-A33D-0CE22AF11B25}"/>
              </a:ext>
            </a:extLst>
          </p:cNvPr>
          <p:cNvSpPr>
            <a:spLocks noGrp="1"/>
          </p:cNvSpPr>
          <p:nvPr>
            <p:ph type="title"/>
          </p:nvPr>
        </p:nvSpPr>
        <p:spPr>
          <a:xfrm>
            <a:off x="838200" y="963877"/>
            <a:ext cx="3494362" cy="4930246"/>
          </a:xfrm>
        </p:spPr>
        <p:txBody>
          <a:bodyPr>
            <a:normAutofit/>
          </a:bodyPr>
          <a:lstStyle/>
          <a:p>
            <a:pPr algn="r"/>
            <a:r>
              <a:rPr lang="pl-PL" b="1">
                <a:solidFill>
                  <a:schemeClr val="accent1"/>
                </a:solidFill>
              </a:rPr>
              <a:t>Dostępność</a:t>
            </a:r>
            <a:endParaRPr lang="pl-PL">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D0D42962-EA1D-4D42-B61D-4DFE8575B90A}"/>
              </a:ext>
            </a:extLst>
          </p:cNvPr>
          <p:cNvSpPr>
            <a:spLocks noGrp="1"/>
          </p:cNvSpPr>
          <p:nvPr>
            <p:ph idx="1"/>
          </p:nvPr>
        </p:nvSpPr>
        <p:spPr>
          <a:xfrm>
            <a:off x="4976031" y="963877"/>
            <a:ext cx="6377769" cy="4930246"/>
          </a:xfrm>
        </p:spPr>
        <p:txBody>
          <a:bodyPr anchor="ctr">
            <a:normAutofit/>
          </a:bodyPr>
          <a:lstStyle/>
          <a:p>
            <a:pPr marL="0" indent="0">
              <a:buNone/>
            </a:pPr>
            <a:r>
              <a:rPr lang="pl-PL" sz="2000"/>
              <a:t>Wielu z nas oczekuje, że strony i aplikacje internetowe będą dostępne zawsze, kiedy będziemy chcieli z nich skorzystać. Jeżeli Twój ulubiony portal społecznościowy byłby często niedostępny, czy korzystałbyś z niego? Najprawdopodobniej zacząłbyś szukać czegoś nowego.</a:t>
            </a:r>
          </a:p>
          <a:p>
            <a:pPr marL="0" indent="0">
              <a:buNone/>
            </a:pPr>
            <a:endParaRPr lang="pl-PL" sz="2000"/>
          </a:p>
          <a:p>
            <a:pPr marL="0" indent="0">
              <a:buNone/>
            </a:pPr>
            <a:r>
              <a:rPr lang="pl-PL" sz="2000"/>
              <a:t>Bazy NoSQL zostały zaprojektowane, aby korzystać z wielu tanich serwerów. Kiedy jeden serwer ulegnie awarii lub zostanie wyłączony w celu konserwacji, pozostałe serwery w klastrze mogą przejąć jego zadania. Wydajność może ucierpieć, ale aplikacja będzie cały czas dostępna. Jeżeli baza danych działa na jednym serwerze, to gdy ten ulegnie awarii i nie będzie serwera zapasowego, aplikacja przestanie być dostępna.</a:t>
            </a:r>
          </a:p>
        </p:txBody>
      </p:sp>
    </p:spTree>
    <p:extLst>
      <p:ext uri="{BB962C8B-B14F-4D97-AF65-F5344CB8AC3E}">
        <p14:creationId xmlns:p14="http://schemas.microsoft.com/office/powerpoint/2010/main" val="1186689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ytuł 1">
            <a:extLst>
              <a:ext uri="{FF2B5EF4-FFF2-40B4-BE49-F238E27FC236}">
                <a16:creationId xmlns:a16="http://schemas.microsoft.com/office/drawing/2014/main" id="{BD70E6A1-9F87-415E-A33D-0CE22AF11B25}"/>
              </a:ext>
            </a:extLst>
          </p:cNvPr>
          <p:cNvSpPr>
            <a:spLocks noGrp="1"/>
          </p:cNvSpPr>
          <p:nvPr>
            <p:ph type="title"/>
          </p:nvPr>
        </p:nvSpPr>
        <p:spPr>
          <a:xfrm>
            <a:off x="6094105" y="802955"/>
            <a:ext cx="4977976" cy="1454051"/>
          </a:xfrm>
        </p:spPr>
        <p:txBody>
          <a:bodyPr>
            <a:normAutofit/>
          </a:bodyPr>
          <a:lstStyle/>
          <a:p>
            <a:r>
              <a:rPr lang="pl-PL" b="1">
                <a:solidFill>
                  <a:srgbClr val="000000"/>
                </a:solidFill>
              </a:rPr>
              <a:t>Dostępność</a:t>
            </a:r>
            <a:endParaRPr lang="pl-PL">
              <a:solidFill>
                <a:srgbClr val="000000"/>
              </a:solidFill>
            </a:endParaRP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Obraz 3">
            <a:extLst>
              <a:ext uri="{FF2B5EF4-FFF2-40B4-BE49-F238E27FC236}">
                <a16:creationId xmlns:a16="http://schemas.microsoft.com/office/drawing/2014/main" id="{F255B85D-02BC-4E0D-8063-41CBBC409B7D}"/>
              </a:ext>
            </a:extLst>
          </p:cNvPr>
          <p:cNvPicPr>
            <a:picLocks noChangeAspect="1"/>
          </p:cNvPicPr>
          <p:nvPr/>
        </p:nvPicPr>
        <p:blipFill>
          <a:blip r:embed="rId3"/>
          <a:stretch>
            <a:fillRect/>
          </a:stretch>
        </p:blipFill>
        <p:spPr>
          <a:xfrm>
            <a:off x="742191" y="1629089"/>
            <a:ext cx="3299612" cy="3934153"/>
          </a:xfrm>
          <a:prstGeom prst="rect">
            <a:avLst/>
          </a:prstGeom>
        </p:spPr>
      </p:pic>
      <p:sp>
        <p:nvSpPr>
          <p:cNvPr id="3" name="Symbol zastępczy zawartości 2">
            <a:extLst>
              <a:ext uri="{FF2B5EF4-FFF2-40B4-BE49-F238E27FC236}">
                <a16:creationId xmlns:a16="http://schemas.microsoft.com/office/drawing/2014/main" id="{D0D42962-EA1D-4D42-B61D-4DFE8575B90A}"/>
              </a:ext>
            </a:extLst>
          </p:cNvPr>
          <p:cNvSpPr>
            <a:spLocks noGrp="1"/>
          </p:cNvSpPr>
          <p:nvPr>
            <p:ph idx="1"/>
          </p:nvPr>
        </p:nvSpPr>
        <p:spPr>
          <a:xfrm>
            <a:off x="6090574" y="2421682"/>
            <a:ext cx="4977578" cy="3639289"/>
          </a:xfrm>
        </p:spPr>
        <p:txBody>
          <a:bodyPr anchor="ctr">
            <a:normAutofit/>
          </a:bodyPr>
          <a:lstStyle/>
          <a:p>
            <a:pPr marL="0" indent="0">
              <a:buNone/>
            </a:pPr>
            <a:r>
              <a:rPr lang="pl-PL" sz="2000">
                <a:solidFill>
                  <a:srgbClr val="000000"/>
                </a:solidFill>
              </a:rPr>
              <a:t>Bazy NoSQL zostały zaprojektowane, aby korzystać z wielu tanich serwerów. Kiedy jeden serwer ulegnie awarii lub zostanie wyłączony w celu konserwacji, pozostałe serwery w klastrze mogą przejąć jego zadania. Wydajność może ucierpieć, ale aplikacja będzie cały czas dostępna. Jeżeli baza danych działa na jednym serwerze, to gdy ten ulegnie awarii i nie będzie serwera zapasowego, aplikacja przestanie być dostępna.</a:t>
            </a:r>
          </a:p>
        </p:txBody>
      </p:sp>
    </p:spTree>
    <p:extLst>
      <p:ext uri="{BB962C8B-B14F-4D97-AF65-F5344CB8AC3E}">
        <p14:creationId xmlns:p14="http://schemas.microsoft.com/office/powerpoint/2010/main" val="2765091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D70E6A1-9F87-415E-A33D-0CE22AF11B25}"/>
              </a:ext>
            </a:extLst>
          </p:cNvPr>
          <p:cNvSpPr>
            <a:spLocks noGrp="1"/>
          </p:cNvSpPr>
          <p:nvPr>
            <p:ph type="title"/>
          </p:nvPr>
        </p:nvSpPr>
        <p:spPr>
          <a:xfrm>
            <a:off x="838200" y="963877"/>
            <a:ext cx="3494362" cy="4930246"/>
          </a:xfrm>
        </p:spPr>
        <p:txBody>
          <a:bodyPr>
            <a:normAutofit/>
          </a:bodyPr>
          <a:lstStyle/>
          <a:p>
            <a:pPr algn="r"/>
            <a:r>
              <a:rPr lang="pl-PL" b="1">
                <a:solidFill>
                  <a:schemeClr val="accent1"/>
                </a:solidFill>
              </a:rPr>
              <a:t>Dostępność</a:t>
            </a:r>
            <a:endParaRPr lang="pl-PL">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D0D42962-EA1D-4D42-B61D-4DFE8575B90A}"/>
              </a:ext>
            </a:extLst>
          </p:cNvPr>
          <p:cNvSpPr>
            <a:spLocks noGrp="1"/>
          </p:cNvSpPr>
          <p:nvPr>
            <p:ph idx="1"/>
          </p:nvPr>
        </p:nvSpPr>
        <p:spPr>
          <a:xfrm>
            <a:off x="4976031" y="963877"/>
            <a:ext cx="6377769" cy="4930246"/>
          </a:xfrm>
        </p:spPr>
        <p:txBody>
          <a:bodyPr anchor="ctr">
            <a:normAutofit/>
          </a:bodyPr>
          <a:lstStyle/>
          <a:p>
            <a:pPr marL="0" indent="0">
              <a:buNone/>
            </a:pPr>
            <a:r>
              <a:rPr lang="pl-PL" sz="2400"/>
              <a:t>Serwery zapasowe przechowują zreplikowane kopie danych z serwera głównego na wypadek, gdyby serwer główny uległ awarii. Jeżeli coś takiego się wydarzy, serwer zapasowy może przejąć zadania, które wykonywał serwer główny. Taka konfiguracja może być niewydajna, ponieważ serwer zapasowy nie bierze udziału w operacjach przetwarzania danych, a jest jedynie rezerwą w razie wystąpienia awarii serwera głównego.</a:t>
            </a:r>
          </a:p>
        </p:txBody>
      </p:sp>
    </p:spTree>
    <p:extLst>
      <p:ext uri="{BB962C8B-B14F-4D97-AF65-F5344CB8AC3E}">
        <p14:creationId xmlns:p14="http://schemas.microsoft.com/office/powerpoint/2010/main" val="1300491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BD70E6A1-9F87-415E-A33D-0CE22AF11B25}"/>
              </a:ext>
            </a:extLst>
          </p:cNvPr>
          <p:cNvSpPr>
            <a:spLocks noGrp="1"/>
          </p:cNvSpPr>
          <p:nvPr>
            <p:ph type="title"/>
          </p:nvPr>
        </p:nvSpPr>
        <p:spPr>
          <a:xfrm>
            <a:off x="838200" y="963877"/>
            <a:ext cx="3494362" cy="4930246"/>
          </a:xfrm>
        </p:spPr>
        <p:txBody>
          <a:bodyPr>
            <a:normAutofit/>
          </a:bodyPr>
          <a:lstStyle/>
          <a:p>
            <a:pPr algn="r"/>
            <a:r>
              <a:rPr lang="pl-PL" b="1">
                <a:solidFill>
                  <a:schemeClr val="accent1"/>
                </a:solidFill>
              </a:rPr>
              <a:t>Dostępność</a:t>
            </a:r>
            <a:endParaRPr lang="pl-PL">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D0D42962-EA1D-4D42-B61D-4DFE8575B90A}"/>
              </a:ext>
            </a:extLst>
          </p:cNvPr>
          <p:cNvSpPr>
            <a:spLocks noGrp="1"/>
          </p:cNvSpPr>
          <p:nvPr>
            <p:ph idx="1"/>
          </p:nvPr>
        </p:nvSpPr>
        <p:spPr>
          <a:xfrm>
            <a:off x="4976031" y="963877"/>
            <a:ext cx="6377769" cy="4930246"/>
          </a:xfrm>
        </p:spPr>
        <p:txBody>
          <a:bodyPr anchor="ctr">
            <a:normAutofit/>
          </a:bodyPr>
          <a:lstStyle/>
          <a:p>
            <a:pPr marL="0" indent="0">
              <a:buNone/>
            </a:pPr>
            <a:r>
              <a:rPr lang="pl-PL" sz="2400"/>
              <a:t>Projektanci baz danych zwracają się w kierunku baz NoSQL, kiedy bazy relacyjne przestają spełniać ich oczekiwania. Skalowalność, koszt, elastyczność i dostępność są coraz ważniejszymi właściwościami dla twórców aplikacji, a ich wybory dotyczące systemów zarządzania danymi doskonale to odzwierciedlają.</a:t>
            </a:r>
          </a:p>
        </p:txBody>
      </p:sp>
    </p:spTree>
    <p:extLst>
      <p:ext uri="{BB962C8B-B14F-4D97-AF65-F5344CB8AC3E}">
        <p14:creationId xmlns:p14="http://schemas.microsoft.com/office/powerpoint/2010/main" val="3590406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ytuł 1">
            <a:extLst>
              <a:ext uri="{FF2B5EF4-FFF2-40B4-BE49-F238E27FC236}">
                <a16:creationId xmlns:a16="http://schemas.microsoft.com/office/drawing/2014/main" id="{29C2AC8F-63F6-43B8-BF6B-35611D47BA7B}"/>
              </a:ext>
            </a:extLst>
          </p:cNvPr>
          <p:cNvSpPr>
            <a:spLocks noGrp="1"/>
          </p:cNvSpPr>
          <p:nvPr>
            <p:ph type="title"/>
          </p:nvPr>
        </p:nvSpPr>
        <p:spPr>
          <a:xfrm>
            <a:off x="838200" y="963877"/>
            <a:ext cx="3494362" cy="4930246"/>
          </a:xfrm>
        </p:spPr>
        <p:txBody>
          <a:bodyPr>
            <a:normAutofit/>
          </a:bodyPr>
          <a:lstStyle/>
          <a:p>
            <a:pPr algn="r"/>
            <a:endParaRPr lang="pl-PL">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ABAA0086-C72D-443D-B20B-7F28BF4C7722}"/>
              </a:ext>
            </a:extLst>
          </p:cNvPr>
          <p:cNvSpPr>
            <a:spLocks noGrp="1"/>
          </p:cNvSpPr>
          <p:nvPr>
            <p:ph idx="1"/>
          </p:nvPr>
        </p:nvSpPr>
        <p:spPr>
          <a:xfrm>
            <a:off x="4976031" y="963877"/>
            <a:ext cx="6377769" cy="4930246"/>
          </a:xfrm>
        </p:spPr>
        <p:txBody>
          <a:bodyPr anchor="ctr">
            <a:normAutofit/>
          </a:bodyPr>
          <a:lstStyle/>
          <a:p>
            <a:r>
              <a:rPr lang="pl-PL" sz="2400"/>
              <a:t>Najnowsza generacja narzędzi do zarządzania danymi jest znana pod wspólną nazwą NoSQL. Nazwa ta ma pokazywać, czym te systemy nie są, zamiast czym są. </a:t>
            </a:r>
          </a:p>
          <a:p>
            <a:r>
              <a:rPr lang="pl-PL" sz="2400"/>
              <a:t>Odnosi się do baz relacyjnych, które wykorzystują język nazywany SQL. </a:t>
            </a:r>
          </a:p>
          <a:p>
            <a:r>
              <a:rPr lang="pl-PL" sz="2400"/>
              <a:t>Bazy NoSQL dzielą się na cztery ogólne kategorie: bazy klucz-wartość, bazy dokumentów, bazy rodziny kolumn i bazy grafowe</a:t>
            </a:r>
          </a:p>
          <a:p>
            <a:endParaRPr lang="pl-PL" sz="2400"/>
          </a:p>
        </p:txBody>
      </p:sp>
    </p:spTree>
    <p:extLst>
      <p:ext uri="{BB962C8B-B14F-4D97-AF65-F5344CB8AC3E}">
        <p14:creationId xmlns:p14="http://schemas.microsoft.com/office/powerpoint/2010/main" val="2547906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36B4ACE-8E0D-418A-ABD6-8D5EC5B4964B}"/>
              </a:ext>
            </a:extLst>
          </p:cNvPr>
          <p:cNvSpPr>
            <a:spLocks noGrp="1"/>
          </p:cNvSpPr>
          <p:nvPr>
            <p:ph type="title"/>
          </p:nvPr>
        </p:nvSpPr>
        <p:spPr>
          <a:xfrm>
            <a:off x="838200" y="298013"/>
            <a:ext cx="10515600" cy="1325563"/>
          </a:xfrm>
        </p:spPr>
        <p:txBody>
          <a:bodyPr/>
          <a:lstStyle/>
          <a:p>
            <a:r>
              <a:rPr lang="pl-PL" dirty="0"/>
              <a:t>Podział</a:t>
            </a:r>
          </a:p>
        </p:txBody>
      </p:sp>
      <p:sp>
        <p:nvSpPr>
          <p:cNvPr id="3" name="Symbol zastępczy zawartości 2">
            <a:extLst>
              <a:ext uri="{FF2B5EF4-FFF2-40B4-BE49-F238E27FC236}">
                <a16:creationId xmlns:a16="http://schemas.microsoft.com/office/drawing/2014/main" id="{5CC9165B-5ECC-40F2-88ED-C2C2BB01500C}"/>
              </a:ext>
            </a:extLst>
          </p:cNvPr>
          <p:cNvSpPr>
            <a:spLocks noGrp="1"/>
          </p:cNvSpPr>
          <p:nvPr>
            <p:ph idx="1"/>
          </p:nvPr>
        </p:nvSpPr>
        <p:spPr>
          <a:xfrm>
            <a:off x="838200" y="1317072"/>
            <a:ext cx="10515600" cy="4924337"/>
          </a:xfrm>
        </p:spPr>
        <p:txBody>
          <a:bodyPr>
            <a:normAutofit fontScale="77500" lnSpcReduction="20000"/>
          </a:bodyPr>
          <a:lstStyle/>
          <a:p>
            <a:r>
              <a:rPr lang="pl-PL" b="1" dirty="0"/>
              <a:t>Bazy</a:t>
            </a:r>
            <a:r>
              <a:rPr lang="pl-PL" dirty="0"/>
              <a:t> </a:t>
            </a:r>
            <a:r>
              <a:rPr lang="pl-PL" b="1" dirty="0"/>
              <a:t>klucz-wartość </a:t>
            </a:r>
            <a:r>
              <a:rPr lang="pl-PL" dirty="0"/>
              <a:t>wykorzystują prosty model pozwalający przechowywać i pobierać wartości przy wykorzystaniu identyfikatora (zwanego również kluczem). Berkeley DB, udostępniona w 1994 roku, była jedną z pierwszych baz klucz-wartość wykorzystaną w aplikacji, dla której baza relacyjna nie była dobrym wyborem. </a:t>
            </a:r>
          </a:p>
          <a:p>
            <a:r>
              <a:rPr lang="pl-PL" b="1" dirty="0"/>
              <a:t>Bazy dokumentów </a:t>
            </a:r>
            <a:r>
              <a:rPr lang="pl-PL" dirty="0"/>
              <a:t>rozszerzają koncepcję baz klucz-wartość i pozwalają organizować grupy kluczy i wartości w logiczne struktury, nazywane dokumentami. Bazy dokumentów cechują się wysoką wydajnością, elastycznością i coraz częściej są wykorzystywane w rozmaitych zadaniach związanych z zarządzaniem danymi. </a:t>
            </a:r>
          </a:p>
          <a:p>
            <a:r>
              <a:rPr lang="pl-PL" b="1" dirty="0"/>
              <a:t>Bazy rodziny kolumn </a:t>
            </a:r>
            <a:r>
              <a:rPr lang="pl-PL" dirty="0"/>
              <a:t>pozornie są podobne do baz relacyjnych. Nazwa pierwszej implementacji bazy rodziny kolumn, Google </a:t>
            </a:r>
            <a:r>
              <a:rPr lang="pl-PL" dirty="0" err="1"/>
              <a:t>BigTable</a:t>
            </a:r>
            <a:r>
              <a:rPr lang="pl-PL" dirty="0"/>
              <a:t>, wskazuje na pokrewieństwo z bazami relacyjnymi i ich podstawową strukturą danych — tabelą (ang. </a:t>
            </a:r>
            <a:r>
              <a:rPr lang="pl-PL" dirty="0" err="1"/>
              <a:t>table</a:t>
            </a:r>
            <a:r>
              <a:rPr lang="pl-PL" dirty="0"/>
              <a:t>). Bazy rodziny kolumn są używane w największych i najbardziej wymagających aplikacjach intensywnie operujących na danych. </a:t>
            </a:r>
          </a:p>
          <a:p>
            <a:r>
              <a:rPr lang="pl-PL" b="1" dirty="0"/>
              <a:t>Bazy grafowe </a:t>
            </a:r>
            <a:r>
              <a:rPr lang="pl-PL" dirty="0"/>
              <a:t>są dobrze przystosowane do modelowania sieci — czyli obiektów połączonych z innymi obiektami. Zakres przypadków użycia to na przykład komputery komunikujące się z innymi komputerami czy ludzie wchodzący w interakcje z innymi ludźmi.</a:t>
            </a:r>
          </a:p>
        </p:txBody>
      </p:sp>
    </p:spTree>
    <p:extLst>
      <p:ext uri="{BB962C8B-B14F-4D97-AF65-F5344CB8AC3E}">
        <p14:creationId xmlns:p14="http://schemas.microsoft.com/office/powerpoint/2010/main" val="2945443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4753AD9F-820C-4A45-B0BA-0ECB1D58877D}"/>
              </a:ext>
            </a:extLst>
          </p:cNvPr>
          <p:cNvPicPr>
            <a:picLocks noChangeAspect="1"/>
          </p:cNvPicPr>
          <p:nvPr/>
        </p:nvPicPr>
        <p:blipFill rotWithShape="1">
          <a:blip r:embed="rId2"/>
          <a:srcRect l="6667"/>
          <a:stretch/>
        </p:blipFill>
        <p:spPr>
          <a:xfrm>
            <a:off x="-1"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ytuł 1">
            <a:extLst>
              <a:ext uri="{FF2B5EF4-FFF2-40B4-BE49-F238E27FC236}">
                <a16:creationId xmlns:a16="http://schemas.microsoft.com/office/drawing/2014/main" id="{29C2AC8F-63F6-43B8-BF6B-35611D47BA7B}"/>
              </a:ext>
            </a:extLst>
          </p:cNvPr>
          <p:cNvSpPr>
            <a:spLocks noGrp="1"/>
          </p:cNvSpPr>
          <p:nvPr>
            <p:ph type="title"/>
          </p:nvPr>
        </p:nvSpPr>
        <p:spPr>
          <a:xfrm>
            <a:off x="709448" y="1913950"/>
            <a:ext cx="4204137" cy="1342754"/>
          </a:xfrm>
        </p:spPr>
        <p:txBody>
          <a:bodyPr>
            <a:normAutofit/>
          </a:bodyPr>
          <a:lstStyle/>
          <a:p>
            <a:pPr algn="ctr"/>
            <a:r>
              <a:rPr lang="pl-PL" sz="3600"/>
              <a:t>Definicja</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Symbol zastępczy zawartości 2">
            <a:extLst>
              <a:ext uri="{FF2B5EF4-FFF2-40B4-BE49-F238E27FC236}">
                <a16:creationId xmlns:a16="http://schemas.microsoft.com/office/drawing/2014/main" id="{ABAA0086-C72D-443D-B20B-7F28BF4C7722}"/>
              </a:ext>
            </a:extLst>
          </p:cNvPr>
          <p:cNvSpPr>
            <a:spLocks noGrp="1"/>
          </p:cNvSpPr>
          <p:nvPr>
            <p:ph idx="1"/>
          </p:nvPr>
        </p:nvSpPr>
        <p:spPr>
          <a:xfrm>
            <a:off x="525516" y="3417573"/>
            <a:ext cx="4593021" cy="2619839"/>
          </a:xfrm>
        </p:spPr>
        <p:txBody>
          <a:bodyPr anchor="ctr">
            <a:normAutofit/>
          </a:bodyPr>
          <a:lstStyle/>
          <a:p>
            <a:pPr marL="0" indent="0">
              <a:buNone/>
            </a:pPr>
            <a:r>
              <a:rPr lang="pl-PL" sz="1300"/>
              <a:t>Najnowsza generacja narzędzi do zarządzania danymi jest znana pod wspólną nazwą NoSQL. Nazwa ta ma pokazywać, czym te systemy nie są, zamiast czym są. </a:t>
            </a:r>
          </a:p>
          <a:p>
            <a:pPr marL="0" indent="0">
              <a:buNone/>
            </a:pPr>
            <a:endParaRPr lang="pl-PL" sz="1300"/>
          </a:p>
          <a:p>
            <a:r>
              <a:rPr lang="pl-PL" sz="1300"/>
              <a:t>NoSQL jest klasą systemów zarządzania bazą danych nie pasujących do powszechnie stosowanego modelu relacyjnych baz danych: </a:t>
            </a:r>
          </a:p>
          <a:p>
            <a:r>
              <a:rPr lang="pl-PL" sz="1300"/>
              <a:t>brak języka SQL (w szczególności brak operacji JOIN) </a:t>
            </a:r>
          </a:p>
          <a:p>
            <a:r>
              <a:rPr lang="pl-PL" sz="1300"/>
              <a:t>nierelacyjny model danych  nie musi zapewniać ACID </a:t>
            </a:r>
          </a:p>
          <a:p>
            <a:r>
              <a:rPr lang="pl-PL" sz="1300"/>
              <a:t>rozproszona, odporna na awarie architektura </a:t>
            </a:r>
          </a:p>
        </p:txBody>
      </p:sp>
      <p:sp>
        <p:nvSpPr>
          <p:cNvPr id="6" name="Prostokąt 5">
            <a:extLst>
              <a:ext uri="{FF2B5EF4-FFF2-40B4-BE49-F238E27FC236}">
                <a16:creationId xmlns:a16="http://schemas.microsoft.com/office/drawing/2014/main" id="{F1CFA6C3-AEF7-466D-A270-A56B83645836}"/>
              </a:ext>
            </a:extLst>
          </p:cNvPr>
          <p:cNvSpPr/>
          <p:nvPr/>
        </p:nvSpPr>
        <p:spPr>
          <a:xfrm>
            <a:off x="5118537" y="3783436"/>
            <a:ext cx="2607724" cy="18036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pl-PL" dirty="0">
                <a:ln w="0"/>
                <a:solidFill>
                  <a:schemeClr val="tx1"/>
                </a:solidFill>
                <a:effectLst>
                  <a:outerShdw blurRad="38100" dist="19050" dir="2700000" algn="tl" rotWithShape="0">
                    <a:schemeClr val="dk1">
                      <a:alpha val="40000"/>
                    </a:schemeClr>
                  </a:outerShdw>
                </a:effectLst>
              </a:rPr>
              <a:t>Atomowość</a:t>
            </a:r>
          </a:p>
          <a:p>
            <a:pPr algn="ctr"/>
            <a:r>
              <a:rPr lang="pl-PL" dirty="0">
                <a:ln w="0"/>
                <a:solidFill>
                  <a:schemeClr val="tx1"/>
                </a:solidFill>
                <a:effectLst>
                  <a:outerShdw blurRad="38100" dist="19050" dir="2700000" algn="tl" rotWithShape="0">
                    <a:schemeClr val="dk1">
                      <a:alpha val="40000"/>
                    </a:schemeClr>
                  </a:outerShdw>
                </a:effectLst>
              </a:rPr>
              <a:t> spójność</a:t>
            </a:r>
          </a:p>
          <a:p>
            <a:pPr algn="ctr"/>
            <a:r>
              <a:rPr lang="pl-PL" dirty="0">
                <a:ln w="0"/>
                <a:solidFill>
                  <a:schemeClr val="tx1"/>
                </a:solidFill>
                <a:effectLst>
                  <a:outerShdw blurRad="38100" dist="19050" dir="2700000" algn="tl" rotWithShape="0">
                    <a:schemeClr val="dk1">
                      <a:alpha val="40000"/>
                    </a:schemeClr>
                  </a:outerShdw>
                </a:effectLst>
              </a:rPr>
              <a:t> izolacja</a:t>
            </a:r>
          </a:p>
          <a:p>
            <a:pPr algn="ctr"/>
            <a:r>
              <a:rPr lang="pl-PL" dirty="0">
                <a:ln w="0"/>
                <a:solidFill>
                  <a:schemeClr val="tx1"/>
                </a:solidFill>
                <a:effectLst>
                  <a:outerShdw blurRad="38100" dist="19050" dir="2700000" algn="tl" rotWithShape="0">
                    <a:schemeClr val="dk1">
                      <a:alpha val="40000"/>
                    </a:schemeClr>
                  </a:outerShdw>
                </a:effectLst>
              </a:rPr>
              <a:t> trwałość</a:t>
            </a:r>
          </a:p>
        </p:txBody>
      </p:sp>
    </p:spTree>
    <p:extLst>
      <p:ext uri="{BB962C8B-B14F-4D97-AF65-F5344CB8AC3E}">
        <p14:creationId xmlns:p14="http://schemas.microsoft.com/office/powerpoint/2010/main" val="417706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0C188A03-3FCE-4E44-B2D6-F9D69309F76B}"/>
              </a:ext>
            </a:extLst>
          </p:cNvPr>
          <p:cNvPicPr>
            <a:picLocks noChangeAspect="1"/>
          </p:cNvPicPr>
          <p:nvPr/>
        </p:nvPicPr>
        <p:blipFill rotWithShape="1">
          <a:blip r:embed="rId2">
            <a:alphaModFix/>
            <a:extLst/>
          </a:blip>
          <a:srcRect r="-1" b="28676"/>
          <a:stretch/>
        </p:blipFill>
        <p:spPr>
          <a:xfrm>
            <a:off x="5797543" y="10"/>
            <a:ext cx="6394152" cy="6857990"/>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ytuł 1">
            <a:extLst>
              <a:ext uri="{FF2B5EF4-FFF2-40B4-BE49-F238E27FC236}">
                <a16:creationId xmlns:a16="http://schemas.microsoft.com/office/drawing/2014/main" id="{2B7BA85C-B55A-4738-9502-5C6587C53677}"/>
              </a:ext>
            </a:extLst>
          </p:cNvPr>
          <p:cNvSpPr>
            <a:spLocks noGrp="1"/>
          </p:cNvSpPr>
          <p:nvPr>
            <p:ph type="title"/>
          </p:nvPr>
        </p:nvSpPr>
        <p:spPr>
          <a:xfrm>
            <a:off x="804998" y="798445"/>
            <a:ext cx="4803636" cy="1311664"/>
          </a:xfrm>
        </p:spPr>
        <p:txBody>
          <a:bodyPr>
            <a:normAutofit/>
          </a:bodyPr>
          <a:lstStyle/>
          <a:p>
            <a:r>
              <a:rPr lang="pl-PL">
                <a:solidFill>
                  <a:srgbClr val="000000"/>
                </a:solidFill>
              </a:rPr>
              <a:t>Historia Baz danych</a:t>
            </a:r>
          </a:p>
        </p:txBody>
      </p:sp>
      <p:sp>
        <p:nvSpPr>
          <p:cNvPr id="3" name="Symbol zastępczy zawartości 2">
            <a:extLst>
              <a:ext uri="{FF2B5EF4-FFF2-40B4-BE49-F238E27FC236}">
                <a16:creationId xmlns:a16="http://schemas.microsoft.com/office/drawing/2014/main" id="{B8AD9D36-3C30-4709-8EE7-86140B2C1ED0}"/>
              </a:ext>
            </a:extLst>
          </p:cNvPr>
          <p:cNvSpPr>
            <a:spLocks noGrp="1"/>
          </p:cNvSpPr>
          <p:nvPr>
            <p:ph idx="1"/>
          </p:nvPr>
        </p:nvSpPr>
        <p:spPr>
          <a:xfrm>
            <a:off x="804997" y="2272143"/>
            <a:ext cx="4706803" cy="3788830"/>
          </a:xfrm>
        </p:spPr>
        <p:txBody>
          <a:bodyPr anchor="ctr">
            <a:normAutofit/>
          </a:bodyPr>
          <a:lstStyle/>
          <a:p>
            <a:r>
              <a:rPr lang="pl-PL" sz="2000" dirty="0">
                <a:solidFill>
                  <a:srgbClr val="000000"/>
                </a:solidFill>
              </a:rPr>
              <a:t>Płaskie bazy danych</a:t>
            </a:r>
          </a:p>
          <a:p>
            <a:r>
              <a:rPr lang="pl-PL" sz="2000" dirty="0">
                <a:solidFill>
                  <a:srgbClr val="000000"/>
                </a:solidFill>
              </a:rPr>
              <a:t>Hierarchiczne bazy danych</a:t>
            </a:r>
          </a:p>
          <a:p>
            <a:r>
              <a:rPr lang="pl-PL" sz="2000" dirty="0">
                <a:solidFill>
                  <a:srgbClr val="000000"/>
                </a:solidFill>
              </a:rPr>
              <a:t>Sieciowe bazy danych</a:t>
            </a:r>
          </a:p>
        </p:txBody>
      </p:sp>
    </p:spTree>
    <p:extLst>
      <p:ext uri="{BB962C8B-B14F-4D97-AF65-F5344CB8AC3E}">
        <p14:creationId xmlns:p14="http://schemas.microsoft.com/office/powerpoint/2010/main" val="1186448394"/>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27</TotalTime>
  <Words>3002</Words>
  <Application>Microsoft Office PowerPoint</Application>
  <PresentationFormat>Panoramiczny</PresentationFormat>
  <Paragraphs>195</Paragraphs>
  <Slides>59</Slides>
  <Notes>0</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59</vt:i4>
      </vt:variant>
    </vt:vector>
  </HeadingPairs>
  <TitlesOfParts>
    <vt:vector size="64" baseType="lpstr">
      <vt:lpstr>Arial</vt:lpstr>
      <vt:lpstr>Calibri</vt:lpstr>
      <vt:lpstr>Calibri Light</vt:lpstr>
      <vt:lpstr>MinionPro-Regular</vt:lpstr>
      <vt:lpstr>Motyw pakietu Office</vt:lpstr>
      <vt:lpstr>Bazy NOSQL </vt:lpstr>
      <vt:lpstr>DLACZEGO?</vt:lpstr>
      <vt:lpstr>Pojawił się problem</vt:lpstr>
      <vt:lpstr>I pojawiła się odpowiedź</vt:lpstr>
      <vt:lpstr>Prezentacja programu PowerPoint</vt:lpstr>
      <vt:lpstr>Prezentacja programu PowerPoint</vt:lpstr>
      <vt:lpstr>Podział</vt:lpstr>
      <vt:lpstr>Definicja</vt:lpstr>
      <vt:lpstr>Historia Baz danych</vt:lpstr>
      <vt:lpstr>Prezentacja programu PowerPoint</vt:lpstr>
      <vt:lpstr>Wczesne systemy zarządzania bazami danych</vt:lpstr>
      <vt:lpstr>Pliki płaskie</vt:lpstr>
      <vt:lpstr>Prezentacja programu PowerPoint</vt:lpstr>
      <vt:lpstr>Prezentacja programu PowerPoint</vt:lpstr>
      <vt:lpstr>Model prosty</vt:lpstr>
      <vt:lpstr>Model prosty</vt:lpstr>
      <vt:lpstr>Model prosty wady</vt:lpstr>
      <vt:lpstr>Model prosty wady</vt:lpstr>
      <vt:lpstr>Model prosty wady</vt:lpstr>
      <vt:lpstr>Model prosty wady</vt:lpstr>
      <vt:lpstr>Model prosty wady</vt:lpstr>
      <vt:lpstr>Model prosty wady</vt:lpstr>
      <vt:lpstr>Model prosty wady</vt:lpstr>
      <vt:lpstr>Model prosty wady</vt:lpstr>
      <vt:lpstr>Ograniczenia systemów opartych na plikach płaskich</vt:lpstr>
      <vt:lpstr>Ograniczenia systemów opartych na plikach płaskich</vt:lpstr>
      <vt:lpstr>Model prosty –ale!!!</vt:lpstr>
      <vt:lpstr>Podsumowanie: Ograniczenia systemów opartych na plikach płaskich  </vt:lpstr>
      <vt:lpstr>Systemy z hierarchicznym modelem danych</vt:lpstr>
      <vt:lpstr>Przykład:</vt:lpstr>
      <vt:lpstr>Prezentacja programu PowerPoint</vt:lpstr>
      <vt:lpstr>Przewaga modelu hierarchicznego nad plikami płaskimi</vt:lpstr>
      <vt:lpstr>Wady i zalety</vt:lpstr>
      <vt:lpstr>W przypadku dwóch klientów z tą samą pożyczką system hierarchiczny musiałby zduplikować dane o pożyczce pod obydwoma klientami. Powoduje to trzy problemy</vt:lpstr>
      <vt:lpstr>Co z tą agregacją?</vt:lpstr>
      <vt:lpstr>Systemy z sieciowym modelem danych</vt:lpstr>
      <vt:lpstr>Prezentacja programu PowerPoint</vt:lpstr>
      <vt:lpstr>dwa ważne ograniczenia w stosowaniu krawędzi.</vt:lpstr>
      <vt:lpstr>dwa ważne ograniczenia w stosowaniu krawędzi</vt:lpstr>
      <vt:lpstr>Prezentacja programu PowerPoint</vt:lpstr>
      <vt:lpstr>Ograniczenia systemów sieciowych</vt:lpstr>
      <vt:lpstr>Ograniczenia systemów sieciowych</vt:lpstr>
      <vt:lpstr>Podsumowanie wczesnych systemów baz danych</vt:lpstr>
      <vt:lpstr>NOSQL</vt:lpstr>
      <vt:lpstr>Różne bazy do różnych zastosowań </vt:lpstr>
      <vt:lpstr>Skalowalność</vt:lpstr>
      <vt:lpstr>Prezentacja programu PowerPoint</vt:lpstr>
      <vt:lpstr>Prezentacja programu PowerPoint</vt:lpstr>
      <vt:lpstr>Prezentacja programu PowerPoint</vt:lpstr>
      <vt:lpstr>Koszt</vt:lpstr>
      <vt:lpstr>Koszt</vt:lpstr>
      <vt:lpstr>Koszt</vt:lpstr>
      <vt:lpstr>Elastyczność</vt:lpstr>
      <vt:lpstr>Elastyczność</vt:lpstr>
      <vt:lpstr>Elastyczność</vt:lpstr>
      <vt:lpstr>Dostępność</vt:lpstr>
      <vt:lpstr>Dostępność</vt:lpstr>
      <vt:lpstr>Dostępność</vt:lpstr>
      <vt:lpstr>Dostępność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Bazy NOSQL </dc:title>
  <dc:creator>Mariusz MOL</dc:creator>
  <cp:lastModifiedBy>Mariusz MOL</cp:lastModifiedBy>
  <cp:revision>1</cp:revision>
  <dcterms:created xsi:type="dcterms:W3CDTF">2019-03-09T09:06:21Z</dcterms:created>
  <dcterms:modified xsi:type="dcterms:W3CDTF">2019-03-09T09:33:29Z</dcterms:modified>
</cp:coreProperties>
</file>